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48" r:id="rId1"/>
  </p:sldMasterIdLst>
  <p:notesMasterIdLst>
    <p:notesMasterId r:id="rId122"/>
  </p:notesMasterIdLst>
  <p:sldIdLst>
    <p:sldId id="299" r:id="rId2"/>
    <p:sldId id="300" r:id="rId3"/>
    <p:sldId id="351" r:id="rId4"/>
    <p:sldId id="302" r:id="rId5"/>
    <p:sldId id="303" r:id="rId6"/>
    <p:sldId id="304" r:id="rId7"/>
    <p:sldId id="305" r:id="rId8"/>
    <p:sldId id="306" r:id="rId9"/>
    <p:sldId id="307" r:id="rId10"/>
    <p:sldId id="352" r:id="rId11"/>
    <p:sldId id="309" r:id="rId12"/>
    <p:sldId id="310" r:id="rId13"/>
    <p:sldId id="311" r:id="rId14"/>
    <p:sldId id="353" r:id="rId15"/>
    <p:sldId id="312" r:id="rId16"/>
    <p:sldId id="313" r:id="rId17"/>
    <p:sldId id="314" r:id="rId18"/>
    <p:sldId id="315" r:id="rId19"/>
    <p:sldId id="350" r:id="rId20"/>
    <p:sldId id="316" r:id="rId21"/>
    <p:sldId id="317" r:id="rId22"/>
    <p:sldId id="301" r:id="rId23"/>
    <p:sldId id="318" r:id="rId24"/>
    <p:sldId id="319" r:id="rId25"/>
    <p:sldId id="320" r:id="rId26"/>
    <p:sldId id="354" r:id="rId27"/>
    <p:sldId id="360" r:id="rId28"/>
    <p:sldId id="341" r:id="rId29"/>
    <p:sldId id="322" r:id="rId30"/>
    <p:sldId id="323" r:id="rId31"/>
    <p:sldId id="435" r:id="rId32"/>
    <p:sldId id="355" r:id="rId33"/>
    <p:sldId id="373" r:id="rId34"/>
    <p:sldId id="326" r:id="rId35"/>
    <p:sldId id="430" r:id="rId36"/>
    <p:sldId id="375" r:id="rId37"/>
    <p:sldId id="432" r:id="rId38"/>
    <p:sldId id="377" r:id="rId39"/>
    <p:sldId id="434" r:id="rId40"/>
    <p:sldId id="427" r:id="rId41"/>
    <p:sldId id="324" r:id="rId42"/>
    <p:sldId id="357" r:id="rId43"/>
    <p:sldId id="428" r:id="rId44"/>
    <p:sldId id="329" r:id="rId45"/>
    <p:sldId id="330" r:id="rId46"/>
    <p:sldId id="429" r:id="rId47"/>
    <p:sldId id="356" r:id="rId48"/>
    <p:sldId id="378" r:id="rId49"/>
    <p:sldId id="374" r:id="rId50"/>
    <p:sldId id="379" r:id="rId51"/>
    <p:sldId id="431" r:id="rId52"/>
    <p:sldId id="380" r:id="rId53"/>
    <p:sldId id="376" r:id="rId54"/>
    <p:sldId id="381" r:id="rId55"/>
    <p:sldId id="433" r:id="rId56"/>
    <p:sldId id="382" r:id="rId57"/>
    <p:sldId id="331" r:id="rId58"/>
    <p:sldId id="334" r:id="rId59"/>
    <p:sldId id="362" r:id="rId60"/>
    <p:sldId id="342" r:id="rId61"/>
    <p:sldId id="343" r:id="rId62"/>
    <p:sldId id="344" r:id="rId63"/>
    <p:sldId id="345" r:id="rId64"/>
    <p:sldId id="346" r:id="rId65"/>
    <p:sldId id="349" r:id="rId66"/>
    <p:sldId id="364" r:id="rId67"/>
    <p:sldId id="365" r:id="rId68"/>
    <p:sldId id="425" r:id="rId69"/>
    <p:sldId id="366" r:id="rId70"/>
    <p:sldId id="426" r:id="rId71"/>
    <p:sldId id="417" r:id="rId72"/>
    <p:sldId id="421" r:id="rId73"/>
    <p:sldId id="418" r:id="rId74"/>
    <p:sldId id="422" r:id="rId75"/>
    <p:sldId id="367" r:id="rId76"/>
    <p:sldId id="419" r:id="rId77"/>
    <p:sldId id="423" r:id="rId78"/>
    <p:sldId id="420" r:id="rId79"/>
    <p:sldId id="424" r:id="rId80"/>
    <p:sldId id="397" r:id="rId81"/>
    <p:sldId id="398" r:id="rId82"/>
    <p:sldId id="400" r:id="rId83"/>
    <p:sldId id="416" r:id="rId84"/>
    <p:sldId id="402" r:id="rId85"/>
    <p:sldId id="403" r:id="rId86"/>
    <p:sldId id="408" r:id="rId87"/>
    <p:sldId id="415" r:id="rId88"/>
    <p:sldId id="405" r:id="rId89"/>
    <p:sldId id="407" r:id="rId90"/>
    <p:sldId id="414" r:id="rId91"/>
    <p:sldId id="409" r:id="rId92"/>
    <p:sldId id="410" r:id="rId93"/>
    <p:sldId id="411" r:id="rId94"/>
    <p:sldId id="412" r:id="rId95"/>
    <p:sldId id="413" r:id="rId96"/>
    <p:sldId id="340" r:id="rId97"/>
    <p:sldId id="336" r:id="rId98"/>
    <p:sldId id="368" r:id="rId99"/>
    <p:sldId id="359" r:id="rId100"/>
    <p:sldId id="369" r:id="rId101"/>
    <p:sldId id="338" r:id="rId102"/>
    <p:sldId id="370" r:id="rId103"/>
    <p:sldId id="339" r:id="rId104"/>
    <p:sldId id="371" r:id="rId105"/>
    <p:sldId id="358" r:id="rId106"/>
    <p:sldId id="372" r:id="rId107"/>
    <p:sldId id="383" r:id="rId108"/>
    <p:sldId id="384" r:id="rId109"/>
    <p:sldId id="385" r:id="rId110"/>
    <p:sldId id="393" r:id="rId111"/>
    <p:sldId id="386" r:id="rId112"/>
    <p:sldId id="387" r:id="rId113"/>
    <p:sldId id="394" r:id="rId114"/>
    <p:sldId id="388" r:id="rId115"/>
    <p:sldId id="389" r:id="rId116"/>
    <p:sldId id="395" r:id="rId117"/>
    <p:sldId id="390" r:id="rId118"/>
    <p:sldId id="391" r:id="rId119"/>
    <p:sldId id="396" r:id="rId120"/>
    <p:sldId id="392" r:id="rId1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開頭" id="{BFB871B4-1CC5-4485-9C46-536E9C1C13CF}">
          <p14:sldIdLst>
            <p14:sldId id="299"/>
            <p14:sldId id="300"/>
          </p14:sldIdLst>
        </p14:section>
        <p14:section name="開始安裝" id="{04BF8E81-CB96-4DA9-9933-62654FFEAAF2}">
          <p14:sldIdLst>
            <p14:sldId id="351"/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Windows設定" id="{504CE1C4-BAEF-4FC4-96F4-D1038F9C138F}">
          <p14:sldIdLst>
            <p14:sldId id="352"/>
            <p14:sldId id="309"/>
            <p14:sldId id="310"/>
            <p14:sldId id="311"/>
          </p14:sldIdLst>
        </p14:section>
        <p14:section name="MariaDB基本操作" id="{576B0917-A2FA-430D-8444-F089AB05D993}">
          <p14:sldIdLst>
            <p14:sldId id="353"/>
            <p14:sldId id="312"/>
            <p14:sldId id="313"/>
            <p14:sldId id="314"/>
            <p14:sldId id="315"/>
          </p14:sldIdLst>
        </p14:section>
        <p14:section name="建立使用者" id="{55ACE535-4610-4387-88F7-7F604E16C350}">
          <p14:sldIdLst>
            <p14:sldId id="350"/>
            <p14:sldId id="316"/>
            <p14:sldId id="317"/>
          </p14:sldIdLst>
        </p14:section>
        <p14:section name="資料型態" id="{59C5D530-B918-4C95-B799-52C78579657E}">
          <p14:sldIdLst>
            <p14:sldId id="301"/>
            <p14:sldId id="318"/>
            <p14:sldId id="319"/>
            <p14:sldId id="320"/>
          </p14:sldIdLst>
        </p14:section>
        <p14:section name="建立範例資料庫" id="{471C5AB3-2A97-4179-8408-2F46B9E95531}">
          <p14:sldIdLst>
            <p14:sldId id="354"/>
            <p14:sldId id="360"/>
            <p14:sldId id="341"/>
          </p14:sldIdLst>
        </p14:section>
        <p14:section name="建立範例資料表" id="{B948BAA8-8A0E-4219-BC01-2686B6191E1E}">
          <p14:sldIdLst>
            <p14:sldId id="322"/>
            <p14:sldId id="323"/>
            <p14:sldId id="435"/>
            <p14:sldId id="355"/>
            <p14:sldId id="373"/>
            <p14:sldId id="326"/>
            <p14:sldId id="430"/>
            <p14:sldId id="375"/>
            <p14:sldId id="432"/>
            <p14:sldId id="377"/>
            <p14:sldId id="434"/>
            <p14:sldId id="427"/>
            <p14:sldId id="324"/>
            <p14:sldId id="357"/>
            <p14:sldId id="428"/>
            <p14:sldId id="329"/>
            <p14:sldId id="330"/>
            <p14:sldId id="429"/>
            <p14:sldId id="356"/>
            <p14:sldId id="378"/>
            <p14:sldId id="374"/>
            <p14:sldId id="379"/>
            <p14:sldId id="431"/>
            <p14:sldId id="380"/>
            <p14:sldId id="376"/>
            <p14:sldId id="381"/>
            <p14:sldId id="433"/>
            <p14:sldId id="382"/>
            <p14:sldId id="331"/>
          </p14:sldIdLst>
        </p14:section>
        <p14:section name="資料表操作" id="{CBE37C2F-A552-40CE-B8A8-12A3B58D4B2D}">
          <p14:sldIdLst>
            <p14:sldId id="334"/>
            <p14:sldId id="362"/>
            <p14:sldId id="342"/>
            <p14:sldId id="343"/>
            <p14:sldId id="344"/>
            <p14:sldId id="345"/>
            <p14:sldId id="346"/>
            <p14:sldId id="349"/>
            <p14:sldId id="364"/>
            <p14:sldId id="365"/>
            <p14:sldId id="425"/>
            <p14:sldId id="366"/>
            <p14:sldId id="426"/>
            <p14:sldId id="417"/>
            <p14:sldId id="421"/>
            <p14:sldId id="418"/>
            <p14:sldId id="422"/>
            <p14:sldId id="367"/>
            <p14:sldId id="419"/>
            <p14:sldId id="423"/>
            <p14:sldId id="420"/>
            <p14:sldId id="424"/>
            <p14:sldId id="397"/>
            <p14:sldId id="398"/>
            <p14:sldId id="400"/>
            <p14:sldId id="416"/>
            <p14:sldId id="402"/>
            <p14:sldId id="403"/>
            <p14:sldId id="408"/>
            <p14:sldId id="415"/>
            <p14:sldId id="405"/>
            <p14:sldId id="407"/>
            <p14:sldId id="414"/>
            <p14:sldId id="409"/>
            <p14:sldId id="410"/>
            <p14:sldId id="411"/>
            <p14:sldId id="412"/>
            <p14:sldId id="413"/>
          </p14:sldIdLst>
        </p14:section>
        <p14:section name="附件" id="{99DBD015-2F9B-49B5-B82A-23D41E5C1A9A}">
          <p14:sldIdLst>
            <p14:sldId id="340"/>
            <p14:sldId id="336"/>
            <p14:sldId id="368"/>
            <p14:sldId id="359"/>
            <p14:sldId id="369"/>
            <p14:sldId id="338"/>
            <p14:sldId id="370"/>
            <p14:sldId id="339"/>
            <p14:sldId id="371"/>
            <p14:sldId id="358"/>
            <p14:sldId id="372"/>
            <p14:sldId id="383"/>
            <p14:sldId id="384"/>
            <p14:sldId id="385"/>
            <p14:sldId id="393"/>
            <p14:sldId id="386"/>
            <p14:sldId id="387"/>
            <p14:sldId id="394"/>
            <p14:sldId id="388"/>
            <p14:sldId id="389"/>
            <p14:sldId id="395"/>
            <p14:sldId id="390"/>
            <p14:sldId id="391"/>
            <p14:sldId id="396"/>
            <p14:sldId id="392"/>
          </p14:sldIdLst>
        </p14:section>
      </p14:sectionLst>
    </p:ex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23" roundtripDataSignature="AMtx7mglw8GadYTngJ1FefTiwi5LbBhg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DCFE"/>
    <a:srgbClr val="A288C7"/>
    <a:srgbClr val="826EA1"/>
    <a:srgbClr val="6600FF"/>
    <a:srgbClr val="6B21FF"/>
    <a:srgbClr val="9966FF"/>
    <a:srgbClr val="9900FF"/>
    <a:srgbClr val="C681FF"/>
    <a:srgbClr val="A83FFF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15" autoAdjust="0"/>
    <p:restoredTop sz="95282" autoAdjust="0"/>
  </p:normalViewPr>
  <p:slideViewPr>
    <p:cSldViewPr snapToGrid="0">
      <p:cViewPr varScale="1">
        <p:scale>
          <a:sx n="109" d="100"/>
          <a:sy n="109" d="100"/>
        </p:scale>
        <p:origin x="8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customschemas.google.com/relationships/presentationmetadata" Target="metadata"/><Relationship Id="rId128" Type="http://schemas.microsoft.com/office/2016/11/relationships/changesInfo" Target="changesInfos/changesInfo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宋佳瑋" userId="6617d938-4621-4d22-875d-8e1bd06663d8" providerId="ADAL" clId="{7F00917B-8B7E-497F-9E6C-3A21F524F8EA}"/>
    <pc:docChg chg="custSel modSld">
      <pc:chgData name="宋佳瑋" userId="6617d938-4621-4d22-875d-8e1bd06663d8" providerId="ADAL" clId="{7F00917B-8B7E-497F-9E6C-3A21F524F8EA}" dt="2024-03-25T15:59:18.921" v="11" actId="1076"/>
      <pc:docMkLst>
        <pc:docMk/>
      </pc:docMkLst>
      <pc:sldChg chg="addSp delSp modSp mod">
        <pc:chgData name="宋佳瑋" userId="6617d938-4621-4d22-875d-8e1bd06663d8" providerId="ADAL" clId="{7F00917B-8B7E-497F-9E6C-3A21F524F8EA}" dt="2024-03-25T15:59:18.921" v="11" actId="1076"/>
        <pc:sldMkLst>
          <pc:docMk/>
          <pc:sldMk cId="3772481605" sldId="365"/>
        </pc:sldMkLst>
        <pc:picChg chg="add del mod">
          <ac:chgData name="宋佳瑋" userId="6617d938-4621-4d22-875d-8e1bd06663d8" providerId="ADAL" clId="{7F00917B-8B7E-497F-9E6C-3A21F524F8EA}" dt="2024-03-25T15:59:10.251" v="7" actId="478"/>
          <ac:picMkLst>
            <pc:docMk/>
            <pc:sldMk cId="3772481605" sldId="365"/>
            <ac:picMk id="8" creationId="{291B6835-5150-6469-E55C-F47101F1D69B}"/>
          </ac:picMkLst>
        </pc:picChg>
        <pc:picChg chg="add mod">
          <ac:chgData name="宋佳瑋" userId="6617d938-4621-4d22-875d-8e1bd06663d8" providerId="ADAL" clId="{7F00917B-8B7E-497F-9E6C-3A21F524F8EA}" dt="2024-03-25T15:59:18.921" v="11" actId="1076"/>
          <ac:picMkLst>
            <pc:docMk/>
            <pc:sldMk cId="3772481605" sldId="365"/>
            <ac:picMk id="11" creationId="{D0E65E4A-70E7-2E5A-EB2E-65CA382072D5}"/>
          </ac:picMkLst>
        </pc:picChg>
        <pc:picChg chg="del">
          <ac:chgData name="宋佳瑋" userId="6617d938-4621-4d22-875d-8e1bd06663d8" providerId="ADAL" clId="{7F00917B-8B7E-497F-9E6C-3A21F524F8EA}" dt="2024-03-25T15:58:37.029" v="2" actId="478"/>
          <ac:picMkLst>
            <pc:docMk/>
            <pc:sldMk cId="3772481605" sldId="365"/>
            <ac:picMk id="24" creationId="{1F627EBE-2FDD-FC6C-FDC6-DE11F0B4FD82}"/>
          </ac:picMkLst>
        </pc:picChg>
      </pc:sldChg>
    </pc:docChg>
  </pc:docChgLst>
  <pc:docChgLst>
    <pc:chgData name="宋佳瑋" userId="6617d938-4621-4d22-875d-8e1bd06663d8" providerId="ADAL" clId="{95AEAC5C-48FB-4D70-ABC3-71387C9CB009}"/>
    <pc:docChg chg="delSld">
      <pc:chgData name="宋佳瑋" userId="6617d938-4621-4d22-875d-8e1bd06663d8" providerId="ADAL" clId="{95AEAC5C-48FB-4D70-ABC3-71387C9CB009}" dt="2024-03-01T17:51:27.970" v="0" actId="47"/>
      <pc:docMkLst>
        <pc:docMk/>
      </pc:docMkLst>
    </pc:docChg>
  </pc:docChgLst>
  <pc:docChgLst>
    <pc:chgData name="宋佳瑋" userId="6617d938-4621-4d22-875d-8e1bd06663d8" providerId="ADAL" clId="{B9A7B315-146B-40CE-9C6D-8F34F2D3DB90}"/>
    <pc:docChg chg="undo redo custSel addSld delSld modSld sldOrd modMainMaster modSection">
      <pc:chgData name="宋佳瑋" userId="6617d938-4621-4d22-875d-8e1bd06663d8" providerId="ADAL" clId="{B9A7B315-146B-40CE-9C6D-8F34F2D3DB90}" dt="2024-03-24T16:10:04.168" v="1484" actId="1076"/>
      <pc:docMkLst>
        <pc:docMk/>
      </pc:docMkLst>
      <pc:sldChg chg="addSp delSp modSp mod">
        <pc:chgData name="宋佳瑋" userId="6617d938-4621-4d22-875d-8e1bd06663d8" providerId="ADAL" clId="{B9A7B315-146B-40CE-9C6D-8F34F2D3DB90}" dt="2024-03-24T10:01:29.031" v="445" actId="20577"/>
        <pc:sldMkLst>
          <pc:docMk/>
          <pc:sldMk cId="1126877501" sldId="324"/>
        </pc:sldMkLst>
        <pc:spChg chg="mod">
          <ac:chgData name="宋佳瑋" userId="6617d938-4621-4d22-875d-8e1bd06663d8" providerId="ADAL" clId="{B9A7B315-146B-40CE-9C6D-8F34F2D3DB90}" dt="2024-03-24T09:44:33.226" v="242"/>
          <ac:spMkLst>
            <pc:docMk/>
            <pc:sldMk cId="1126877501" sldId="324"/>
            <ac:spMk id="2" creationId="{6B45AE2D-A2FB-43F2-B523-72AF67DB4A0F}"/>
          </ac:spMkLst>
        </pc:spChg>
        <pc:spChg chg="add">
          <ac:chgData name="宋佳瑋" userId="6617d938-4621-4d22-875d-8e1bd06663d8" providerId="ADAL" clId="{B9A7B315-146B-40CE-9C6D-8F34F2D3DB90}" dt="2024-03-24T09:44:19.927" v="234"/>
          <ac:spMkLst>
            <pc:docMk/>
            <pc:sldMk cId="1126877501" sldId="324"/>
            <ac:spMk id="3" creationId="{B93C58D1-8319-D539-789C-29B453122AD1}"/>
          </ac:spMkLst>
        </pc:spChg>
        <pc:spChg chg="mod">
          <ac:chgData name="宋佳瑋" userId="6617d938-4621-4d22-875d-8e1bd06663d8" providerId="ADAL" clId="{B9A7B315-146B-40CE-9C6D-8F34F2D3DB90}" dt="2024-03-24T10:01:24.255" v="439" actId="20577"/>
          <ac:spMkLst>
            <pc:docMk/>
            <pc:sldMk cId="1126877501" sldId="324"/>
            <ac:spMk id="6" creationId="{37FFCABC-B043-4A19-B2E3-C066CE110C9C}"/>
          </ac:spMkLst>
        </pc:spChg>
        <pc:spChg chg="add">
          <ac:chgData name="宋佳瑋" userId="6617d938-4621-4d22-875d-8e1bd06663d8" providerId="ADAL" clId="{B9A7B315-146B-40CE-9C6D-8F34F2D3DB90}" dt="2024-03-24T09:45:15.657" v="254"/>
          <ac:spMkLst>
            <pc:docMk/>
            <pc:sldMk cId="1126877501" sldId="324"/>
            <ac:spMk id="8" creationId="{A3250C55-1AA2-F0D9-0305-2538D53C5CAD}"/>
          </ac:spMkLst>
        </pc:spChg>
        <pc:spChg chg="add mod">
          <ac:chgData name="宋佳瑋" userId="6617d938-4621-4d22-875d-8e1bd06663d8" providerId="ADAL" clId="{B9A7B315-146B-40CE-9C6D-8F34F2D3DB90}" dt="2024-03-24T09:45:24.256" v="257" actId="1076"/>
          <ac:spMkLst>
            <pc:docMk/>
            <pc:sldMk cId="1126877501" sldId="324"/>
            <ac:spMk id="9" creationId="{660E1C27-FECF-3EA8-1D56-A33D937D2480}"/>
          </ac:spMkLst>
        </pc:spChg>
        <pc:spChg chg="add">
          <ac:chgData name="宋佳瑋" userId="6617d938-4621-4d22-875d-8e1bd06663d8" providerId="ADAL" clId="{B9A7B315-146B-40CE-9C6D-8F34F2D3DB90}" dt="2024-03-24T09:45:27.214" v="258"/>
          <ac:spMkLst>
            <pc:docMk/>
            <pc:sldMk cId="1126877501" sldId="324"/>
            <ac:spMk id="10" creationId="{F8177BC3-0D86-3C33-6786-2F5347E64E2B}"/>
          </ac:spMkLst>
        </pc:spChg>
        <pc:graphicFrameChg chg="add mod modGraphic">
          <ac:chgData name="宋佳瑋" userId="6617d938-4621-4d22-875d-8e1bd06663d8" providerId="ADAL" clId="{B9A7B315-146B-40CE-9C6D-8F34F2D3DB90}" dt="2024-03-24T10:01:29.031" v="445" actId="20577"/>
          <ac:graphicFrameMkLst>
            <pc:docMk/>
            <pc:sldMk cId="1126877501" sldId="324"/>
            <ac:graphicFrameMk id="5" creationId="{A54FF5E7-C2EB-2595-3BEF-ED257064BB3E}"/>
          </ac:graphicFrameMkLst>
        </pc:graphicFrameChg>
        <pc:graphicFrameChg chg="del">
          <ac:chgData name="宋佳瑋" userId="6617d938-4621-4d22-875d-8e1bd06663d8" providerId="ADAL" clId="{B9A7B315-146B-40CE-9C6D-8F34F2D3DB90}" dt="2024-03-24T09:45:06.548" v="251" actId="478"/>
          <ac:graphicFrameMkLst>
            <pc:docMk/>
            <pc:sldMk cId="1126877501" sldId="324"/>
            <ac:graphicFrameMk id="7" creationId="{4F84E998-BCFF-468B-BCC8-374BCFEAF0AE}"/>
          </ac:graphicFrameMkLst>
        </pc:graphicFrameChg>
      </pc:sldChg>
      <pc:sldChg chg="addSp delSp modSp mod">
        <pc:chgData name="宋佳瑋" userId="6617d938-4621-4d22-875d-8e1bd06663d8" providerId="ADAL" clId="{B9A7B315-146B-40CE-9C6D-8F34F2D3DB90}" dt="2024-03-24T10:13:04.557" v="455" actId="20577"/>
        <pc:sldMkLst>
          <pc:docMk/>
          <pc:sldMk cId="789315841" sldId="326"/>
        </pc:sldMkLst>
        <pc:graphicFrameChg chg="add del mod">
          <ac:chgData name="宋佳瑋" userId="6617d938-4621-4d22-875d-8e1bd06663d8" providerId="ADAL" clId="{B9A7B315-146B-40CE-9C6D-8F34F2D3DB90}" dt="2024-03-24T09:42:45.199" v="213" actId="478"/>
          <ac:graphicFrameMkLst>
            <pc:docMk/>
            <pc:sldMk cId="789315841" sldId="326"/>
            <ac:graphicFrameMk id="3" creationId="{340557AA-37CD-46DD-A79C-D9F66DBFE346}"/>
          </ac:graphicFrameMkLst>
        </pc:graphicFrameChg>
        <pc:graphicFrameChg chg="del modGraphic">
          <ac:chgData name="宋佳瑋" userId="6617d938-4621-4d22-875d-8e1bd06663d8" providerId="ADAL" clId="{B9A7B315-146B-40CE-9C6D-8F34F2D3DB90}" dt="2024-03-24T09:42:17.673" v="204" actId="21"/>
          <ac:graphicFrameMkLst>
            <pc:docMk/>
            <pc:sldMk cId="789315841" sldId="326"/>
            <ac:graphicFrameMk id="5" creationId="{D64D3274-9CA0-43D8-8CE6-3A04B6CD80AE}"/>
          </ac:graphicFrameMkLst>
        </pc:graphicFrameChg>
        <pc:graphicFrameChg chg="mod modGraphic">
          <ac:chgData name="宋佳瑋" userId="6617d938-4621-4d22-875d-8e1bd06663d8" providerId="ADAL" clId="{B9A7B315-146B-40CE-9C6D-8F34F2D3DB90}" dt="2024-03-24T09:48:00.373" v="288" actId="1076"/>
          <ac:graphicFrameMkLst>
            <pc:docMk/>
            <pc:sldMk cId="789315841" sldId="326"/>
            <ac:graphicFrameMk id="6" creationId="{340557AA-37CD-46DD-A79C-D9F66DBFE346}"/>
          </ac:graphicFrameMkLst>
        </pc:graphicFrameChg>
        <pc:graphicFrameChg chg="mod modGraphic">
          <ac:chgData name="宋佳瑋" userId="6617d938-4621-4d22-875d-8e1bd06663d8" providerId="ADAL" clId="{B9A7B315-146B-40CE-9C6D-8F34F2D3DB90}" dt="2024-03-24T10:13:04.557" v="455" actId="20577"/>
          <ac:graphicFrameMkLst>
            <pc:docMk/>
            <pc:sldMk cId="789315841" sldId="326"/>
            <ac:graphicFrameMk id="7" creationId="{A5C746D3-3ECB-4F9F-8014-D1CF6BDBC412}"/>
          </ac:graphicFrameMkLst>
        </pc:graphicFrameChg>
        <pc:graphicFrameChg chg="add mod">
          <ac:chgData name="宋佳瑋" userId="6617d938-4621-4d22-875d-8e1bd06663d8" providerId="ADAL" clId="{B9A7B315-146B-40CE-9C6D-8F34F2D3DB90}" dt="2024-03-24T09:43:18.096" v="222" actId="1076"/>
          <ac:graphicFrameMkLst>
            <pc:docMk/>
            <pc:sldMk cId="789315841" sldId="326"/>
            <ac:graphicFrameMk id="8" creationId="{340557AA-37CD-46DD-A79C-D9F66DBFE346}"/>
          </ac:graphicFrameMkLst>
        </pc:graphicFrameChg>
      </pc:sldChg>
      <pc:sldChg chg="addSp delSp modSp mod">
        <pc:chgData name="宋佳瑋" userId="6617d938-4621-4d22-875d-8e1bd06663d8" providerId="ADAL" clId="{B9A7B315-146B-40CE-9C6D-8F34F2D3DB90}" dt="2024-03-24T09:56:12.225" v="419" actId="1076"/>
        <pc:sldMkLst>
          <pc:docMk/>
          <pc:sldMk cId="1218315158" sldId="329"/>
        </pc:sldMkLst>
        <pc:spChg chg="add">
          <ac:chgData name="宋佳瑋" userId="6617d938-4621-4d22-875d-8e1bd06663d8" providerId="ADAL" clId="{B9A7B315-146B-40CE-9C6D-8F34F2D3DB90}" dt="2024-03-24T09:52:41.796" v="357"/>
          <ac:spMkLst>
            <pc:docMk/>
            <pc:sldMk cId="1218315158" sldId="329"/>
            <ac:spMk id="5" creationId="{65E22DED-F865-8283-FD37-2142F907408F}"/>
          </ac:spMkLst>
        </pc:spChg>
        <pc:spChg chg="mod">
          <ac:chgData name="宋佳瑋" userId="6617d938-4621-4d22-875d-8e1bd06663d8" providerId="ADAL" clId="{B9A7B315-146B-40CE-9C6D-8F34F2D3DB90}" dt="2024-03-24T09:56:12.225" v="419" actId="1076"/>
          <ac:spMkLst>
            <pc:docMk/>
            <pc:sldMk cId="1218315158" sldId="329"/>
            <ac:spMk id="6" creationId="{37FFCABC-B043-4A19-B2E3-C066CE110C9C}"/>
          </ac:spMkLst>
        </pc:spChg>
        <pc:spChg chg="add">
          <ac:chgData name="宋佳瑋" userId="6617d938-4621-4d22-875d-8e1bd06663d8" providerId="ADAL" clId="{B9A7B315-146B-40CE-9C6D-8F34F2D3DB90}" dt="2024-03-24T09:53:40.655" v="369"/>
          <ac:spMkLst>
            <pc:docMk/>
            <pc:sldMk cId="1218315158" sldId="329"/>
            <ac:spMk id="7" creationId="{9DF390B6-3CEB-E777-C9C0-1599715B759B}"/>
          </ac:spMkLst>
        </pc:spChg>
        <pc:graphicFrameChg chg="add mod">
          <ac:chgData name="宋佳瑋" userId="6617d938-4621-4d22-875d-8e1bd06663d8" providerId="ADAL" clId="{B9A7B315-146B-40CE-9C6D-8F34F2D3DB90}" dt="2024-03-24T09:56:04.959" v="417" actId="1076"/>
          <ac:graphicFrameMkLst>
            <pc:docMk/>
            <pc:sldMk cId="1218315158" sldId="329"/>
            <ac:graphicFrameMk id="3" creationId="{4AB2E500-C928-7CE7-3AE0-A2C77427AFC5}"/>
          </ac:graphicFrameMkLst>
        </pc:graphicFrameChg>
        <pc:graphicFrameChg chg="del">
          <ac:chgData name="宋佳瑋" userId="6617d938-4621-4d22-875d-8e1bd06663d8" providerId="ADAL" clId="{B9A7B315-146B-40CE-9C6D-8F34F2D3DB90}" dt="2024-03-24T09:48:11.270" v="290" actId="478"/>
          <ac:graphicFrameMkLst>
            <pc:docMk/>
            <pc:sldMk cId="1218315158" sldId="329"/>
            <ac:graphicFrameMk id="8" creationId="{C083CDAC-CD64-4537-9E27-00C2B67C2F13}"/>
          </ac:graphicFrameMkLst>
        </pc:graphicFrameChg>
      </pc:sldChg>
      <pc:sldChg chg="addSp delSp modSp mod">
        <pc:chgData name="宋佳瑋" userId="6617d938-4621-4d22-875d-8e1bd06663d8" providerId="ADAL" clId="{B9A7B315-146B-40CE-9C6D-8F34F2D3DB90}" dt="2024-03-24T10:13:13.506" v="459" actId="20577"/>
        <pc:sldMkLst>
          <pc:docMk/>
          <pc:sldMk cId="1947042965" sldId="330"/>
        </pc:sldMkLst>
        <pc:spChg chg="mod">
          <ac:chgData name="宋佳瑋" userId="6617d938-4621-4d22-875d-8e1bd06663d8" providerId="ADAL" clId="{B9A7B315-146B-40CE-9C6D-8F34F2D3DB90}" dt="2024-03-24T10:13:13.506" v="459" actId="20577"/>
          <ac:spMkLst>
            <pc:docMk/>
            <pc:sldMk cId="1947042965" sldId="330"/>
            <ac:spMk id="10" creationId="{EA30351B-53AD-45AB-A3F7-CF34E7F956EC}"/>
          </ac:spMkLst>
        </pc:spChg>
        <pc:graphicFrameChg chg="add del mod">
          <ac:chgData name="宋佳瑋" userId="6617d938-4621-4d22-875d-8e1bd06663d8" providerId="ADAL" clId="{B9A7B315-146B-40CE-9C6D-8F34F2D3DB90}" dt="2024-03-24T09:48:52.278" v="301" actId="478"/>
          <ac:graphicFrameMkLst>
            <pc:docMk/>
            <pc:sldMk cId="1947042965" sldId="330"/>
            <ac:graphicFrameMk id="3" creationId="{E3F7530A-D001-6D13-2052-A1EF64ADB57C}"/>
          </ac:graphicFrameMkLst>
        </pc:graphicFrameChg>
        <pc:graphicFrameChg chg="add mod modGraphic">
          <ac:chgData name="宋佳瑋" userId="6617d938-4621-4d22-875d-8e1bd06663d8" providerId="ADAL" clId="{B9A7B315-146B-40CE-9C6D-8F34F2D3DB90}" dt="2024-03-24T10:13:10.973" v="457" actId="20577"/>
          <ac:graphicFrameMkLst>
            <pc:docMk/>
            <pc:sldMk cId="1947042965" sldId="330"/>
            <ac:graphicFrameMk id="5" creationId="{04306876-2819-5C90-6D85-FB12819CCCCA}"/>
          </ac:graphicFrameMkLst>
        </pc:graphicFrameChg>
        <pc:graphicFrameChg chg="del modGraphic">
          <ac:chgData name="宋佳瑋" userId="6617d938-4621-4d22-875d-8e1bd06663d8" providerId="ADAL" clId="{B9A7B315-146B-40CE-9C6D-8F34F2D3DB90}" dt="2024-03-24T09:48:21.763" v="295" actId="478"/>
          <ac:graphicFrameMkLst>
            <pc:docMk/>
            <pc:sldMk cId="1947042965" sldId="330"/>
            <ac:graphicFrameMk id="9" creationId="{3A0A21A2-E492-4EBA-A541-F05835C40195}"/>
          </ac:graphicFrameMkLst>
        </pc:graphicFrameChg>
      </pc:sldChg>
      <pc:sldChg chg="addSp delSp modSp mod">
        <pc:chgData name="宋佳瑋" userId="6617d938-4621-4d22-875d-8e1bd06663d8" providerId="ADAL" clId="{B9A7B315-146B-40CE-9C6D-8F34F2D3DB90}" dt="2024-03-24T10:25:15.286" v="559" actId="1076"/>
        <pc:sldMkLst>
          <pc:docMk/>
          <pc:sldMk cId="704948666" sldId="336"/>
        </pc:sldMkLst>
        <pc:spChg chg="mod">
          <ac:chgData name="宋佳瑋" userId="6617d938-4621-4d22-875d-8e1bd06663d8" providerId="ADAL" clId="{B9A7B315-146B-40CE-9C6D-8F34F2D3DB90}" dt="2024-03-24T10:19:11.964" v="464"/>
          <ac:spMkLst>
            <pc:docMk/>
            <pc:sldMk cId="704948666" sldId="336"/>
            <ac:spMk id="2" creationId="{B561EFD9-4A35-4BEF-B73A-846748C26DD5}"/>
          </ac:spMkLst>
        </pc:spChg>
        <pc:spChg chg="add">
          <ac:chgData name="宋佳瑋" userId="6617d938-4621-4d22-875d-8e1bd06663d8" providerId="ADAL" clId="{B9A7B315-146B-40CE-9C6D-8F34F2D3DB90}" dt="2024-03-24T10:19:09.283" v="462"/>
          <ac:spMkLst>
            <pc:docMk/>
            <pc:sldMk cId="704948666" sldId="336"/>
            <ac:spMk id="3" creationId="{A7DD56D3-4910-35BB-751D-D88091A83901}"/>
          </ac:spMkLst>
        </pc:spChg>
        <pc:spChg chg="add del">
          <ac:chgData name="宋佳瑋" userId="6617d938-4621-4d22-875d-8e1bd06663d8" providerId="ADAL" clId="{B9A7B315-146B-40CE-9C6D-8F34F2D3DB90}" dt="2024-03-24T10:19:35.773" v="479" actId="22"/>
          <ac:spMkLst>
            <pc:docMk/>
            <pc:sldMk cId="704948666" sldId="336"/>
            <ac:spMk id="7" creationId="{905EDB92-322A-4759-9C06-1A158D42EBBD}"/>
          </ac:spMkLst>
        </pc:spChg>
        <pc:spChg chg="add del">
          <ac:chgData name="宋佳瑋" userId="6617d938-4621-4d22-875d-8e1bd06663d8" providerId="ADAL" clId="{B9A7B315-146B-40CE-9C6D-8F34F2D3DB90}" dt="2024-03-24T10:21:54.681" v="483" actId="22"/>
          <ac:spMkLst>
            <pc:docMk/>
            <pc:sldMk cId="704948666" sldId="336"/>
            <ac:spMk id="9" creationId="{43CD2E5B-93A5-3D1A-807F-3CFBAC02531A}"/>
          </ac:spMkLst>
        </pc:spChg>
        <pc:spChg chg="add mod">
          <ac:chgData name="宋佳瑋" userId="6617d938-4621-4d22-875d-8e1bd06663d8" providerId="ADAL" clId="{B9A7B315-146B-40CE-9C6D-8F34F2D3DB90}" dt="2024-03-24T10:25:12.023" v="558" actId="1076"/>
          <ac:spMkLst>
            <pc:docMk/>
            <pc:sldMk cId="704948666" sldId="336"/>
            <ac:spMk id="12" creationId="{6F210BAC-EF54-E399-DE42-8B5B47324693}"/>
          </ac:spMkLst>
        </pc:spChg>
        <pc:graphicFrameChg chg="del mod">
          <ac:chgData name="宋佳瑋" userId="6617d938-4621-4d22-875d-8e1bd06663d8" providerId="ADAL" clId="{B9A7B315-146B-40CE-9C6D-8F34F2D3DB90}" dt="2024-03-24T10:20:05.951" v="481" actId="478"/>
          <ac:graphicFrameMkLst>
            <pc:docMk/>
            <pc:sldMk cId="704948666" sldId="336"/>
            <ac:graphicFrameMk id="5" creationId="{724FF8B5-C4FA-4EF8-8CA5-20239BEE62D6}"/>
          </ac:graphicFrameMkLst>
        </pc:graphicFrameChg>
        <pc:graphicFrameChg chg="add mod modGraphic">
          <ac:chgData name="宋佳瑋" userId="6617d938-4621-4d22-875d-8e1bd06663d8" providerId="ADAL" clId="{B9A7B315-146B-40CE-9C6D-8F34F2D3DB90}" dt="2024-03-24T10:22:05.726" v="486" actId="14734"/>
          <ac:graphicFrameMkLst>
            <pc:docMk/>
            <pc:sldMk cId="704948666" sldId="336"/>
            <ac:graphicFrameMk id="10" creationId="{39450A0D-5C4D-2037-0FE4-ED080FD92E41}"/>
          </ac:graphicFrameMkLst>
        </pc:graphicFrameChg>
        <pc:graphicFrameChg chg="add mod modGraphic">
          <ac:chgData name="宋佳瑋" userId="6617d938-4621-4d22-875d-8e1bd06663d8" providerId="ADAL" clId="{B9A7B315-146B-40CE-9C6D-8F34F2D3DB90}" dt="2024-03-24T10:25:15.286" v="559" actId="1076"/>
          <ac:graphicFrameMkLst>
            <pc:docMk/>
            <pc:sldMk cId="704948666" sldId="336"/>
            <ac:graphicFrameMk id="11" creationId="{1DD62528-A0F8-F18B-D4B9-6FAC9262942C}"/>
          </ac:graphicFrameMkLst>
        </pc:graphicFrameChg>
      </pc:sldChg>
      <pc:sldChg chg="modSp mod">
        <pc:chgData name="宋佳瑋" userId="6617d938-4621-4d22-875d-8e1bd06663d8" providerId="ADAL" clId="{B9A7B315-146B-40CE-9C6D-8F34F2D3DB90}" dt="2024-03-24T11:21:29.513" v="1093" actId="20577"/>
        <pc:sldMkLst>
          <pc:docMk/>
          <pc:sldMk cId="3247868252" sldId="338"/>
        </pc:sldMkLst>
        <pc:graphicFrameChg chg="modGraphic">
          <ac:chgData name="宋佳瑋" userId="6617d938-4621-4d22-875d-8e1bd06663d8" providerId="ADAL" clId="{B9A7B315-146B-40CE-9C6D-8F34F2D3DB90}" dt="2024-03-24T11:21:29.513" v="1093" actId="20577"/>
          <ac:graphicFrameMkLst>
            <pc:docMk/>
            <pc:sldMk cId="3247868252" sldId="338"/>
            <ac:graphicFrameMk id="5" creationId="{724FF8B5-C4FA-4EF8-8CA5-20239BEE62D6}"/>
          </ac:graphicFrameMkLst>
        </pc:graphicFrameChg>
      </pc:sldChg>
      <pc:sldChg chg="modSp mod">
        <pc:chgData name="宋佳瑋" userId="6617d938-4621-4d22-875d-8e1bd06663d8" providerId="ADAL" clId="{B9A7B315-146B-40CE-9C6D-8F34F2D3DB90}" dt="2024-03-24T10:27:06.844" v="615" actId="20577"/>
        <pc:sldMkLst>
          <pc:docMk/>
          <pc:sldMk cId="4007059540" sldId="339"/>
        </pc:sldMkLst>
        <pc:graphicFrameChg chg="modGraphic">
          <ac:chgData name="宋佳瑋" userId="6617d938-4621-4d22-875d-8e1bd06663d8" providerId="ADAL" clId="{B9A7B315-146B-40CE-9C6D-8F34F2D3DB90}" dt="2024-03-24T10:27:06.844" v="615" actId="20577"/>
          <ac:graphicFrameMkLst>
            <pc:docMk/>
            <pc:sldMk cId="4007059540" sldId="339"/>
            <ac:graphicFrameMk id="5" creationId="{724FF8B5-C4FA-4EF8-8CA5-20239BEE62D6}"/>
          </ac:graphicFrameMkLst>
        </pc:graphicFrameChg>
      </pc:sldChg>
      <pc:sldChg chg="addSp delSp modSp add mod ord">
        <pc:chgData name="宋佳瑋" userId="6617d938-4621-4d22-875d-8e1bd06663d8" providerId="ADAL" clId="{B9A7B315-146B-40CE-9C6D-8F34F2D3DB90}" dt="2024-03-24T16:05:18.600" v="1456" actId="2162"/>
        <pc:sldMkLst>
          <pc:docMk/>
          <pc:sldMk cId="2374774210" sldId="355"/>
        </pc:sldMkLst>
        <pc:graphicFrameChg chg="add mod">
          <ac:chgData name="宋佳瑋" userId="6617d938-4621-4d22-875d-8e1bd06663d8" providerId="ADAL" clId="{B9A7B315-146B-40CE-9C6D-8F34F2D3DB90}" dt="2024-03-24T09:42:35.676" v="211" actId="1076"/>
          <ac:graphicFrameMkLst>
            <pc:docMk/>
            <pc:sldMk cId="2374774210" sldId="355"/>
            <ac:graphicFrameMk id="3" creationId="{D64D3274-9CA0-43D8-8CE6-3A04B6CD80AE}"/>
          </ac:graphicFrameMkLst>
        </pc:graphicFrameChg>
        <pc:graphicFrameChg chg="add del mod modGraphic">
          <ac:chgData name="宋佳瑋" userId="6617d938-4621-4d22-875d-8e1bd06663d8" providerId="ADAL" clId="{B9A7B315-146B-40CE-9C6D-8F34F2D3DB90}" dt="2024-03-24T16:05:18.600" v="1456" actId="2162"/>
          <ac:graphicFrameMkLst>
            <pc:docMk/>
            <pc:sldMk cId="2374774210" sldId="355"/>
            <ac:graphicFrameMk id="5" creationId="{D64D3274-9CA0-43D8-8CE6-3A04B6CD80AE}"/>
          </ac:graphicFrameMkLst>
        </pc:graphicFrameChg>
        <pc:graphicFrameChg chg="del mod modGraphic">
          <ac:chgData name="宋佳瑋" userId="6617d938-4621-4d22-875d-8e1bd06663d8" providerId="ADAL" clId="{B9A7B315-146B-40CE-9C6D-8F34F2D3DB90}" dt="2024-03-24T09:42:23.089" v="207" actId="21"/>
          <ac:graphicFrameMkLst>
            <pc:docMk/>
            <pc:sldMk cId="2374774210" sldId="355"/>
            <ac:graphicFrameMk id="6" creationId="{340557AA-37CD-46DD-A79C-D9F66DBFE346}"/>
          </ac:graphicFrameMkLst>
        </pc:graphicFrameChg>
        <pc:graphicFrameChg chg="del">
          <ac:chgData name="宋佳瑋" userId="6617d938-4621-4d22-875d-8e1bd06663d8" providerId="ADAL" clId="{B9A7B315-146B-40CE-9C6D-8F34F2D3DB90}" dt="2024-03-24T09:34:28.190" v="30" actId="478"/>
          <ac:graphicFrameMkLst>
            <pc:docMk/>
            <pc:sldMk cId="2374774210" sldId="355"/>
            <ac:graphicFrameMk id="7" creationId="{A5C746D3-3ECB-4F9F-8014-D1CF6BDBC412}"/>
          </ac:graphicFrameMkLst>
        </pc:graphicFrameChg>
      </pc:sldChg>
      <pc:sldChg chg="addSp delSp modSp add mod ord">
        <pc:chgData name="宋佳瑋" userId="6617d938-4621-4d22-875d-8e1bd06663d8" providerId="ADAL" clId="{B9A7B315-146B-40CE-9C6D-8F34F2D3DB90}" dt="2024-03-24T09:57:19.398" v="432" actId="20577"/>
        <pc:sldMkLst>
          <pc:docMk/>
          <pc:sldMk cId="1779549048" sldId="356"/>
        </pc:sldMkLst>
        <pc:spChg chg="mod">
          <ac:chgData name="宋佳瑋" userId="6617d938-4621-4d22-875d-8e1bd06663d8" providerId="ADAL" clId="{B9A7B315-146B-40CE-9C6D-8F34F2D3DB90}" dt="2024-03-24T09:44:42.978" v="245"/>
          <ac:spMkLst>
            <pc:docMk/>
            <pc:sldMk cId="1779549048" sldId="356"/>
            <ac:spMk id="2" creationId="{6B45AE2D-A2FB-43F2-B523-72AF67DB4A0F}"/>
          </ac:spMkLst>
        </pc:spChg>
        <pc:spChg chg="add">
          <ac:chgData name="宋佳瑋" userId="6617d938-4621-4d22-875d-8e1bd06663d8" providerId="ADAL" clId="{B9A7B315-146B-40CE-9C6D-8F34F2D3DB90}" dt="2024-03-24T09:44:39.569" v="243"/>
          <ac:spMkLst>
            <pc:docMk/>
            <pc:sldMk cId="1779549048" sldId="356"/>
            <ac:spMk id="3" creationId="{26762696-F886-BF6F-3219-7496B3626A57}"/>
          </ac:spMkLst>
        </pc:spChg>
        <pc:spChg chg="mod">
          <ac:chgData name="宋佳瑋" userId="6617d938-4621-4d22-875d-8e1bd06663d8" providerId="ADAL" clId="{B9A7B315-146B-40CE-9C6D-8F34F2D3DB90}" dt="2024-03-24T09:57:19.398" v="432" actId="20577"/>
          <ac:spMkLst>
            <pc:docMk/>
            <pc:sldMk cId="1779549048" sldId="356"/>
            <ac:spMk id="6" creationId="{37FFCABC-B043-4A19-B2E3-C066CE110C9C}"/>
          </ac:spMkLst>
        </pc:spChg>
        <pc:spChg chg="add">
          <ac:chgData name="宋佳瑋" userId="6617d938-4621-4d22-875d-8e1bd06663d8" providerId="ADAL" clId="{B9A7B315-146B-40CE-9C6D-8F34F2D3DB90}" dt="2024-03-24T09:56:35.450" v="422"/>
          <ac:spMkLst>
            <pc:docMk/>
            <pc:sldMk cId="1779549048" sldId="356"/>
            <ac:spMk id="8" creationId="{B9A7ED96-6AA8-A2F6-A69D-5BCEDB83EB1C}"/>
          </ac:spMkLst>
        </pc:spChg>
        <pc:graphicFrameChg chg="add mod">
          <ac:chgData name="宋佳瑋" userId="6617d938-4621-4d22-875d-8e1bd06663d8" providerId="ADAL" clId="{B9A7B315-146B-40CE-9C6D-8F34F2D3DB90}" dt="2024-03-24T09:56:26.711" v="420" actId="1076"/>
          <ac:graphicFrameMkLst>
            <pc:docMk/>
            <pc:sldMk cId="1779549048" sldId="356"/>
            <ac:graphicFrameMk id="5" creationId="{0F92FA8E-8CDB-83B6-FEB7-F5933815F4E0}"/>
          </ac:graphicFrameMkLst>
        </pc:graphicFrameChg>
        <pc:graphicFrameChg chg="del">
          <ac:chgData name="宋佳瑋" userId="6617d938-4621-4d22-875d-8e1bd06663d8" providerId="ADAL" clId="{B9A7B315-146B-40CE-9C6D-8F34F2D3DB90}" dt="2024-03-24T09:44:55.347" v="249" actId="478"/>
          <ac:graphicFrameMkLst>
            <pc:docMk/>
            <pc:sldMk cId="1779549048" sldId="356"/>
            <ac:graphicFrameMk id="7" creationId="{4F84E998-BCFF-468B-BCC8-374BCFEAF0AE}"/>
          </ac:graphicFrameMkLst>
        </pc:graphicFrameChg>
      </pc:sldChg>
      <pc:sldChg chg="addSp delSp modSp add mod">
        <pc:chgData name="宋佳瑋" userId="6617d938-4621-4d22-875d-8e1bd06663d8" providerId="ADAL" clId="{B9A7B315-146B-40CE-9C6D-8F34F2D3DB90}" dt="2024-03-24T15:17:35.954" v="1323" actId="20577"/>
        <pc:sldMkLst>
          <pc:docMk/>
          <pc:sldMk cId="3003403921" sldId="357"/>
        </pc:sldMkLst>
        <pc:spChg chg="add">
          <ac:chgData name="宋佳瑋" userId="6617d938-4621-4d22-875d-8e1bd06663d8" providerId="ADAL" clId="{B9A7B315-146B-40CE-9C6D-8F34F2D3DB90}" dt="2024-03-24T09:49:18.686" v="304"/>
          <ac:spMkLst>
            <pc:docMk/>
            <pc:sldMk cId="3003403921" sldId="357"/>
            <ac:spMk id="5" creationId="{D3E17D59-D379-E18B-6A09-48EB56DA3404}"/>
          </ac:spMkLst>
        </pc:spChg>
        <pc:spChg chg="mod">
          <ac:chgData name="宋佳瑋" userId="6617d938-4621-4d22-875d-8e1bd06663d8" providerId="ADAL" clId="{B9A7B315-146B-40CE-9C6D-8F34F2D3DB90}" dt="2024-03-24T15:17:35.954" v="1323" actId="20577"/>
          <ac:spMkLst>
            <pc:docMk/>
            <pc:sldMk cId="3003403921" sldId="357"/>
            <ac:spMk id="6" creationId="{37FFCABC-B043-4A19-B2E3-C066CE110C9C}"/>
          </ac:spMkLst>
        </pc:spChg>
        <pc:graphicFrameChg chg="add mod">
          <ac:chgData name="宋佳瑋" userId="6617d938-4621-4d22-875d-8e1bd06663d8" providerId="ADAL" clId="{B9A7B315-146B-40CE-9C6D-8F34F2D3DB90}" dt="2024-03-24T09:51:35.491" v="339" actId="1076"/>
          <ac:graphicFrameMkLst>
            <pc:docMk/>
            <pc:sldMk cId="3003403921" sldId="357"/>
            <ac:graphicFrameMk id="3" creationId="{856B59EF-5B4A-B84E-7ABB-520933501F19}"/>
          </ac:graphicFrameMkLst>
        </pc:graphicFrameChg>
        <pc:graphicFrameChg chg="del modGraphic">
          <ac:chgData name="宋佳瑋" userId="6617d938-4621-4d22-875d-8e1bd06663d8" providerId="ADAL" clId="{B9A7B315-146B-40CE-9C6D-8F34F2D3DB90}" dt="2024-03-24T09:47:37.672" v="285" actId="478"/>
          <ac:graphicFrameMkLst>
            <pc:docMk/>
            <pc:sldMk cId="3003403921" sldId="357"/>
            <ac:graphicFrameMk id="7" creationId="{4F84E998-BCFF-468B-BCC8-374BCFEAF0AE}"/>
          </ac:graphicFrameMkLst>
        </pc:graphicFrameChg>
      </pc:sldChg>
      <pc:sldChg chg="modSp add mod ord">
        <pc:chgData name="宋佳瑋" userId="6617d938-4621-4d22-875d-8e1bd06663d8" providerId="ADAL" clId="{B9A7B315-146B-40CE-9C6D-8F34F2D3DB90}" dt="2024-03-24T10:26:24.986" v="595" actId="1076"/>
        <pc:sldMkLst>
          <pc:docMk/>
          <pc:sldMk cId="1491005074" sldId="358"/>
        </pc:sldMkLst>
        <pc:spChg chg="mod">
          <ac:chgData name="宋佳瑋" userId="6617d938-4621-4d22-875d-8e1bd06663d8" providerId="ADAL" clId="{B9A7B315-146B-40CE-9C6D-8F34F2D3DB90}" dt="2024-03-24T10:19:17.102" v="474" actId="20577"/>
          <ac:spMkLst>
            <pc:docMk/>
            <pc:sldMk cId="1491005074" sldId="358"/>
            <ac:spMk id="2" creationId="{B561EFD9-4A35-4BEF-B73A-846748C26DD5}"/>
          </ac:spMkLst>
        </pc:spChg>
        <pc:graphicFrameChg chg="mod modGraphic">
          <ac:chgData name="宋佳瑋" userId="6617d938-4621-4d22-875d-8e1bd06663d8" providerId="ADAL" clId="{B9A7B315-146B-40CE-9C6D-8F34F2D3DB90}" dt="2024-03-24T10:26:24.986" v="595" actId="1076"/>
          <ac:graphicFrameMkLst>
            <pc:docMk/>
            <pc:sldMk cId="1491005074" sldId="358"/>
            <ac:graphicFrameMk id="5" creationId="{724FF8B5-C4FA-4EF8-8CA5-20239BEE62D6}"/>
          </ac:graphicFrameMkLst>
        </pc:graphicFrameChg>
      </pc:sldChg>
      <pc:sldChg chg="add">
        <pc:chgData name="宋佳瑋" userId="6617d938-4621-4d22-875d-8e1bd06663d8" providerId="ADAL" clId="{B9A7B315-146B-40CE-9C6D-8F34F2D3DB90}" dt="2024-03-24T10:18:57.120" v="461"/>
        <pc:sldMkLst>
          <pc:docMk/>
          <pc:sldMk cId="155727120" sldId="359"/>
        </pc:sldMkLst>
      </pc:sldChg>
      <pc:sldChg chg="addSp modSp new mod ord">
        <pc:chgData name="宋佳瑋" userId="6617d938-4621-4d22-875d-8e1bd06663d8" providerId="ADAL" clId="{B9A7B315-146B-40CE-9C6D-8F34F2D3DB90}" dt="2024-03-24T16:10:04.168" v="1484" actId="1076"/>
        <pc:sldMkLst>
          <pc:docMk/>
          <pc:sldMk cId="1332290882" sldId="360"/>
        </pc:sldMkLst>
        <pc:spChg chg="mod">
          <ac:chgData name="宋佳瑋" userId="6617d938-4621-4d22-875d-8e1bd06663d8" providerId="ADAL" clId="{B9A7B315-146B-40CE-9C6D-8F34F2D3DB90}" dt="2024-03-24T10:29:21.466" v="656" actId="20577"/>
          <ac:spMkLst>
            <pc:docMk/>
            <pc:sldMk cId="1332290882" sldId="360"/>
            <ac:spMk id="2" creationId="{886527DE-2C40-7F64-9948-9AA1E2CD9748}"/>
          </ac:spMkLst>
        </pc:spChg>
        <pc:spChg chg="add mod">
          <ac:chgData name="宋佳瑋" userId="6617d938-4621-4d22-875d-8e1bd06663d8" providerId="ADAL" clId="{B9A7B315-146B-40CE-9C6D-8F34F2D3DB90}" dt="2024-03-24T16:09:37.001" v="1471" actId="1076"/>
          <ac:spMkLst>
            <pc:docMk/>
            <pc:sldMk cId="1332290882" sldId="360"/>
            <ac:spMk id="5" creationId="{0C1A8A8F-0CBB-F763-2C95-9FE4CAA95E0F}"/>
          </ac:spMkLst>
        </pc:spChg>
        <pc:spChg chg="add mod">
          <ac:chgData name="宋佳瑋" userId="6617d938-4621-4d22-875d-8e1bd06663d8" providerId="ADAL" clId="{B9A7B315-146B-40CE-9C6D-8F34F2D3DB90}" dt="2024-03-24T16:09:43.613" v="1475" actId="20577"/>
          <ac:spMkLst>
            <pc:docMk/>
            <pc:sldMk cId="1332290882" sldId="360"/>
            <ac:spMk id="6" creationId="{7E55976D-1105-8C7E-C2E7-997AA15AE640}"/>
          </ac:spMkLst>
        </pc:spChg>
        <pc:spChg chg="add mod">
          <ac:chgData name="宋佳瑋" userId="6617d938-4621-4d22-875d-8e1bd06663d8" providerId="ADAL" clId="{B9A7B315-146B-40CE-9C6D-8F34F2D3DB90}" dt="2024-03-24T16:09:49.024" v="1477" actId="1076"/>
          <ac:spMkLst>
            <pc:docMk/>
            <pc:sldMk cId="1332290882" sldId="360"/>
            <ac:spMk id="7" creationId="{0C36094A-7429-8F5B-AF8D-564BCD708105}"/>
          </ac:spMkLst>
        </pc:spChg>
        <pc:spChg chg="add mod">
          <ac:chgData name="宋佳瑋" userId="6617d938-4621-4d22-875d-8e1bd06663d8" providerId="ADAL" clId="{B9A7B315-146B-40CE-9C6D-8F34F2D3DB90}" dt="2024-03-24T16:09:53.585" v="1479" actId="1076"/>
          <ac:spMkLst>
            <pc:docMk/>
            <pc:sldMk cId="1332290882" sldId="360"/>
            <ac:spMk id="8" creationId="{8F56EC8E-50F0-D425-A34B-62594FB51D8A}"/>
          </ac:spMkLst>
        </pc:spChg>
        <pc:spChg chg="add mod">
          <ac:chgData name="宋佳瑋" userId="6617d938-4621-4d22-875d-8e1bd06663d8" providerId="ADAL" clId="{B9A7B315-146B-40CE-9C6D-8F34F2D3DB90}" dt="2024-03-24T16:10:04.168" v="1484" actId="1076"/>
          <ac:spMkLst>
            <pc:docMk/>
            <pc:sldMk cId="1332290882" sldId="360"/>
            <ac:spMk id="9" creationId="{0379B346-1504-05D5-CA30-A56C792212D7}"/>
          </ac:spMkLst>
        </pc:spChg>
        <pc:picChg chg="add mod">
          <ac:chgData name="宋佳瑋" userId="6617d938-4621-4d22-875d-8e1bd06663d8" providerId="ADAL" clId="{B9A7B315-146B-40CE-9C6D-8F34F2D3DB90}" dt="2024-03-24T10:29:08.287" v="619" actId="1076"/>
          <ac:picMkLst>
            <pc:docMk/>
            <pc:sldMk cId="1332290882" sldId="360"/>
            <ac:picMk id="6146" creationId="{6A8D4AD3-D702-8E84-CC98-6A0D128CA01F}"/>
          </ac:picMkLst>
        </pc:picChg>
      </pc:sldChg>
      <pc:sldChg chg="delSp add mod">
        <pc:chgData name="宋佳瑋" userId="6617d938-4621-4d22-875d-8e1bd06663d8" providerId="ADAL" clId="{B9A7B315-146B-40CE-9C6D-8F34F2D3DB90}" dt="2024-03-24T10:33:04.074" v="679" actId="478"/>
        <pc:sldMkLst>
          <pc:docMk/>
          <pc:sldMk cId="2530932270" sldId="362"/>
        </pc:sldMkLst>
        <pc:spChg chg="del">
          <ac:chgData name="宋佳瑋" userId="6617d938-4621-4d22-875d-8e1bd06663d8" providerId="ADAL" clId="{B9A7B315-146B-40CE-9C6D-8F34F2D3DB90}" dt="2024-03-24T10:33:04.074" v="679" actId="478"/>
          <ac:spMkLst>
            <pc:docMk/>
            <pc:sldMk cId="2530932270" sldId="362"/>
            <ac:spMk id="21" creationId="{D4D94222-FE90-4FAD-85E5-F36DD01C0361}"/>
          </ac:spMkLst>
        </pc:spChg>
        <pc:spChg chg="del">
          <ac:chgData name="宋佳瑋" userId="6617d938-4621-4d22-875d-8e1bd06663d8" providerId="ADAL" clId="{B9A7B315-146B-40CE-9C6D-8F34F2D3DB90}" dt="2024-03-24T10:33:04.074" v="679" actId="478"/>
          <ac:spMkLst>
            <pc:docMk/>
            <pc:sldMk cId="2530932270" sldId="362"/>
            <ac:spMk id="24" creationId="{93BE9D91-0BE9-45C7-94D7-BF1786D869B1}"/>
          </ac:spMkLst>
        </pc:spChg>
        <pc:cxnChg chg="del">
          <ac:chgData name="宋佳瑋" userId="6617d938-4621-4d22-875d-8e1bd06663d8" providerId="ADAL" clId="{B9A7B315-146B-40CE-9C6D-8F34F2D3DB90}" dt="2024-03-24T10:33:04.074" v="679" actId="478"/>
          <ac:cxnSpMkLst>
            <pc:docMk/>
            <pc:sldMk cId="2530932270" sldId="362"/>
            <ac:cxnSpMk id="22" creationId="{1C08D111-48EC-4A48-B3B1-62F77C641E78}"/>
          </ac:cxnSpMkLst>
        </pc:cxnChg>
      </pc:sldChg>
      <pc:sldChg chg="delSp add mod">
        <pc:chgData name="宋佳瑋" userId="6617d938-4621-4d22-875d-8e1bd06663d8" providerId="ADAL" clId="{B9A7B315-146B-40CE-9C6D-8F34F2D3DB90}" dt="2024-03-24T14:23:30.975" v="1135" actId="21"/>
        <pc:sldMkLst>
          <pc:docMk/>
          <pc:sldMk cId="4038329534" sldId="364"/>
        </pc:sldMkLst>
        <pc:picChg chg="del">
          <ac:chgData name="宋佳瑋" userId="6617d938-4621-4d22-875d-8e1bd06663d8" providerId="ADAL" clId="{B9A7B315-146B-40CE-9C6D-8F34F2D3DB90}" dt="2024-03-24T14:23:30.975" v="1135" actId="21"/>
          <ac:picMkLst>
            <pc:docMk/>
            <pc:sldMk cId="4038329534" sldId="364"/>
            <ac:picMk id="24" creationId="{1F627EBE-2FDD-FC6C-FDC6-DE11F0B4FD82}"/>
          </ac:picMkLst>
        </pc:picChg>
      </pc:sldChg>
      <pc:sldChg chg="addSp delSp modSp new mod">
        <pc:chgData name="宋佳瑋" userId="6617d938-4621-4d22-875d-8e1bd06663d8" providerId="ADAL" clId="{B9A7B315-146B-40CE-9C6D-8F34F2D3DB90}" dt="2024-03-24T14:30:48.901" v="1160" actId="1076"/>
        <pc:sldMkLst>
          <pc:docMk/>
          <pc:sldMk cId="3772481605" sldId="365"/>
        </pc:sldMkLst>
        <pc:spChg chg="mod">
          <ac:chgData name="宋佳瑋" userId="6617d938-4621-4d22-875d-8e1bd06663d8" providerId="ADAL" clId="{B9A7B315-146B-40CE-9C6D-8F34F2D3DB90}" dt="2024-03-24T14:22:52.873" v="1122"/>
          <ac:spMkLst>
            <pc:docMk/>
            <pc:sldMk cId="3772481605" sldId="365"/>
            <ac:spMk id="2" creationId="{C2934BAC-7938-84A7-E6E4-F33D2572680D}"/>
          </ac:spMkLst>
        </pc:spChg>
        <pc:spChg chg="mod">
          <ac:chgData name="宋佳瑋" userId="6617d938-4621-4d22-875d-8e1bd06663d8" providerId="ADAL" clId="{B9A7B315-146B-40CE-9C6D-8F34F2D3DB90}" dt="2024-03-24T14:23:00.428" v="1126" actId="20577"/>
          <ac:spMkLst>
            <pc:docMk/>
            <pc:sldMk cId="3772481605" sldId="365"/>
            <ac:spMk id="3" creationId="{A3EDA62C-0629-2FAB-CE0E-B1ADAAE3AA9D}"/>
          </ac:spMkLst>
        </pc:spChg>
        <pc:spChg chg="mod">
          <ac:chgData name="宋佳瑋" userId="6617d938-4621-4d22-875d-8e1bd06663d8" providerId="ADAL" clId="{B9A7B315-146B-40CE-9C6D-8F34F2D3DB90}" dt="2024-03-24T14:30:45.949" v="1155" actId="14100"/>
          <ac:spMkLst>
            <pc:docMk/>
            <pc:sldMk cId="3772481605" sldId="365"/>
            <ac:spMk id="5" creationId="{4B202F3D-4E94-497B-12F0-F82D7E8A74BF}"/>
          </ac:spMkLst>
        </pc:spChg>
        <pc:spChg chg="add del mod">
          <ac:chgData name="宋佳瑋" userId="6617d938-4621-4d22-875d-8e1bd06663d8" providerId="ADAL" clId="{B9A7B315-146B-40CE-9C6D-8F34F2D3DB90}" dt="2024-03-24T14:30:46.330" v="1157"/>
          <ac:spMkLst>
            <pc:docMk/>
            <pc:sldMk cId="3772481605" sldId="365"/>
            <ac:spMk id="10" creationId="{82465C9E-0D35-5C5E-5196-0202A0FEEFCC}"/>
          </ac:spMkLst>
        </pc:spChg>
        <pc:spChg chg="add mod">
          <ac:chgData name="宋佳瑋" userId="6617d938-4621-4d22-875d-8e1bd06663d8" providerId="ADAL" clId="{B9A7B315-146B-40CE-9C6D-8F34F2D3DB90}" dt="2024-03-24T14:30:44.862" v="1153" actId="571"/>
          <ac:spMkLst>
            <pc:docMk/>
            <pc:sldMk cId="3772481605" sldId="365"/>
            <ac:spMk id="11" creationId="{7826C1F2-AC5A-BB17-4F66-9959701AA8E7}"/>
          </ac:spMkLst>
        </pc:spChg>
        <pc:spChg chg="add mod">
          <ac:chgData name="宋佳瑋" userId="6617d938-4621-4d22-875d-8e1bd06663d8" providerId="ADAL" clId="{B9A7B315-146B-40CE-9C6D-8F34F2D3DB90}" dt="2024-03-24T14:30:44.862" v="1153" actId="571"/>
          <ac:spMkLst>
            <pc:docMk/>
            <pc:sldMk cId="3772481605" sldId="365"/>
            <ac:spMk id="12" creationId="{40FDDD61-02CB-6511-6D7F-EE45DB675917}"/>
          </ac:spMkLst>
        </pc:spChg>
        <pc:picChg chg="add mod">
          <ac:chgData name="宋佳瑋" userId="6617d938-4621-4d22-875d-8e1bd06663d8" providerId="ADAL" clId="{B9A7B315-146B-40CE-9C6D-8F34F2D3DB90}" dt="2024-03-24T14:28:01.834" v="1146" actId="1076"/>
          <ac:picMkLst>
            <pc:docMk/>
            <pc:sldMk cId="3772481605" sldId="365"/>
            <ac:picMk id="7" creationId="{DCBA82D8-88B4-3E02-C8CE-93B9883E44C8}"/>
          </ac:picMkLst>
        </pc:picChg>
        <pc:picChg chg="add mod">
          <ac:chgData name="宋佳瑋" userId="6617d938-4621-4d22-875d-8e1bd06663d8" providerId="ADAL" clId="{B9A7B315-146B-40CE-9C6D-8F34F2D3DB90}" dt="2024-03-24T14:30:48.901" v="1160" actId="1076"/>
          <ac:picMkLst>
            <pc:docMk/>
            <pc:sldMk cId="3772481605" sldId="365"/>
            <ac:picMk id="9" creationId="{89E6A5C1-E5BA-D6F8-F54C-9C54C8E3855A}"/>
          </ac:picMkLst>
        </pc:picChg>
        <pc:picChg chg="add mod">
          <ac:chgData name="宋佳瑋" userId="6617d938-4621-4d22-875d-8e1bd06663d8" providerId="ADAL" clId="{B9A7B315-146B-40CE-9C6D-8F34F2D3DB90}" dt="2024-03-24T14:26:12.188" v="1139" actId="1076"/>
          <ac:picMkLst>
            <pc:docMk/>
            <pc:sldMk cId="3772481605" sldId="365"/>
            <ac:picMk id="24" creationId="{1F627EBE-2FDD-FC6C-FDC6-DE11F0B4FD82}"/>
          </ac:picMkLst>
        </pc:picChg>
      </pc:sldChg>
      <pc:sldChg chg="addSp delSp modSp new mod ord">
        <pc:chgData name="宋佳瑋" userId="6617d938-4621-4d22-875d-8e1bd06663d8" providerId="ADAL" clId="{B9A7B315-146B-40CE-9C6D-8F34F2D3DB90}" dt="2024-03-24T15:58:18.717" v="1353" actId="1076"/>
        <pc:sldMkLst>
          <pc:docMk/>
          <pc:sldMk cId="2140381209" sldId="366"/>
        </pc:sldMkLst>
        <pc:spChg chg="mod">
          <ac:chgData name="宋佳瑋" userId="6617d938-4621-4d22-875d-8e1bd06663d8" providerId="ADAL" clId="{B9A7B315-146B-40CE-9C6D-8F34F2D3DB90}" dt="2024-03-24T14:35:03.441" v="1201"/>
          <ac:spMkLst>
            <pc:docMk/>
            <pc:sldMk cId="2140381209" sldId="366"/>
            <ac:spMk id="2" creationId="{F52BB10B-8977-7ED1-7A87-074C620A4D33}"/>
          </ac:spMkLst>
        </pc:spChg>
        <pc:spChg chg="mod">
          <ac:chgData name="宋佳瑋" userId="6617d938-4621-4d22-875d-8e1bd06663d8" providerId="ADAL" clId="{B9A7B315-146B-40CE-9C6D-8F34F2D3DB90}" dt="2024-03-24T14:49:20.835" v="1287" actId="15"/>
          <ac:spMkLst>
            <pc:docMk/>
            <pc:sldMk cId="2140381209" sldId="366"/>
            <ac:spMk id="3" creationId="{CFBB2F23-810F-B26C-7A73-2A6763C39612}"/>
          </ac:spMkLst>
        </pc:spChg>
        <pc:spChg chg="add mod">
          <ac:chgData name="宋佳瑋" userId="6617d938-4621-4d22-875d-8e1bd06663d8" providerId="ADAL" clId="{B9A7B315-146B-40CE-9C6D-8F34F2D3DB90}" dt="2024-03-24T15:58:00.392" v="1346" actId="1076"/>
          <ac:spMkLst>
            <pc:docMk/>
            <pc:sldMk cId="2140381209" sldId="366"/>
            <ac:spMk id="12" creationId="{CB688A99-621F-C5A4-380B-6E5510C7EADC}"/>
          </ac:spMkLst>
        </pc:spChg>
        <pc:spChg chg="add del">
          <ac:chgData name="宋佳瑋" userId="6617d938-4621-4d22-875d-8e1bd06663d8" providerId="ADAL" clId="{B9A7B315-146B-40CE-9C6D-8F34F2D3DB90}" dt="2024-03-24T14:40:12.336" v="1254" actId="22"/>
          <ac:spMkLst>
            <pc:docMk/>
            <pc:sldMk cId="2140381209" sldId="366"/>
            <ac:spMk id="14" creationId="{3C7C847E-4A3F-A839-AA55-FCD87368AC3A}"/>
          </ac:spMkLst>
        </pc:spChg>
        <pc:spChg chg="add mod">
          <ac:chgData name="宋佳瑋" userId="6617d938-4621-4d22-875d-8e1bd06663d8" providerId="ADAL" clId="{B9A7B315-146B-40CE-9C6D-8F34F2D3DB90}" dt="2024-03-24T15:58:00.392" v="1346" actId="1076"/>
          <ac:spMkLst>
            <pc:docMk/>
            <pc:sldMk cId="2140381209" sldId="366"/>
            <ac:spMk id="15" creationId="{5660EDC8-56D1-CB4D-BE8A-682E5D949B2B}"/>
          </ac:spMkLst>
        </pc:spChg>
        <pc:picChg chg="add mod">
          <ac:chgData name="宋佳瑋" userId="6617d938-4621-4d22-875d-8e1bd06663d8" providerId="ADAL" clId="{B9A7B315-146B-40CE-9C6D-8F34F2D3DB90}" dt="2024-03-24T15:57:53.073" v="1343" actId="14100"/>
          <ac:picMkLst>
            <pc:docMk/>
            <pc:sldMk cId="2140381209" sldId="366"/>
            <ac:picMk id="6" creationId="{50F48787-41E6-618C-1162-DE1B4B13B767}"/>
          </ac:picMkLst>
        </pc:picChg>
        <pc:picChg chg="add mod">
          <ac:chgData name="宋佳瑋" userId="6617d938-4621-4d22-875d-8e1bd06663d8" providerId="ADAL" clId="{B9A7B315-146B-40CE-9C6D-8F34F2D3DB90}" dt="2024-03-24T15:58:18.717" v="1353" actId="1076"/>
          <ac:picMkLst>
            <pc:docMk/>
            <pc:sldMk cId="2140381209" sldId="366"/>
            <ac:picMk id="7" creationId="{C56C1C71-2981-8DC8-CFBD-735890F59C7C}"/>
          </ac:picMkLst>
        </pc:picChg>
        <pc:picChg chg="add mod">
          <ac:chgData name="宋佳瑋" userId="6617d938-4621-4d22-875d-8e1bd06663d8" providerId="ADAL" clId="{B9A7B315-146B-40CE-9C6D-8F34F2D3DB90}" dt="2024-03-24T15:57:54.528" v="1344" actId="1076"/>
          <ac:picMkLst>
            <pc:docMk/>
            <pc:sldMk cId="2140381209" sldId="366"/>
            <ac:picMk id="8" creationId="{2C28F2BE-F242-046C-E535-072B9C3869D3}"/>
          </ac:picMkLst>
        </pc:picChg>
        <pc:picChg chg="add mod ord">
          <ac:chgData name="宋佳瑋" userId="6617d938-4621-4d22-875d-8e1bd06663d8" providerId="ADAL" clId="{B9A7B315-146B-40CE-9C6D-8F34F2D3DB90}" dt="2024-03-24T15:58:09.463" v="1351" actId="1076"/>
          <ac:picMkLst>
            <pc:docMk/>
            <pc:sldMk cId="2140381209" sldId="366"/>
            <ac:picMk id="17" creationId="{2FB8D7C6-48E9-F34D-9A78-6457EF53EF99}"/>
          </ac:picMkLst>
        </pc:picChg>
        <pc:cxnChg chg="add mod">
          <ac:chgData name="宋佳瑋" userId="6617d938-4621-4d22-875d-8e1bd06663d8" providerId="ADAL" clId="{B9A7B315-146B-40CE-9C6D-8F34F2D3DB90}" dt="2024-03-24T15:57:56.893" v="1345" actId="1076"/>
          <ac:cxnSpMkLst>
            <pc:docMk/>
            <pc:sldMk cId="2140381209" sldId="366"/>
            <ac:cxnSpMk id="9" creationId="{E7181B2A-D0BD-336B-3691-50479642FBDB}"/>
          </ac:cxnSpMkLst>
        </pc:cxnChg>
      </pc:sldChg>
      <pc:sldChg chg="addSp delSp modSp new mod">
        <pc:chgData name="宋佳瑋" userId="6617d938-4621-4d22-875d-8e1bd06663d8" providerId="ADAL" clId="{B9A7B315-146B-40CE-9C6D-8F34F2D3DB90}" dt="2024-03-24T15:02:48.814" v="1317" actId="1076"/>
        <pc:sldMkLst>
          <pc:docMk/>
          <pc:sldMk cId="956484793" sldId="367"/>
        </pc:sldMkLst>
        <pc:spChg chg="mod">
          <ac:chgData name="宋佳瑋" userId="6617d938-4621-4d22-875d-8e1bd06663d8" providerId="ADAL" clId="{B9A7B315-146B-40CE-9C6D-8F34F2D3DB90}" dt="2024-03-24T14:48:53.363" v="1277"/>
          <ac:spMkLst>
            <pc:docMk/>
            <pc:sldMk cId="956484793" sldId="367"/>
            <ac:spMk id="2" creationId="{5CF46EB4-FBD0-72A5-2A74-E1DD42446CF3}"/>
          </ac:spMkLst>
        </pc:spChg>
        <pc:spChg chg="mod">
          <ac:chgData name="宋佳瑋" userId="6617d938-4621-4d22-875d-8e1bd06663d8" providerId="ADAL" clId="{B9A7B315-146B-40CE-9C6D-8F34F2D3DB90}" dt="2024-03-24T14:49:23.423" v="1288" actId="15"/>
          <ac:spMkLst>
            <pc:docMk/>
            <pc:sldMk cId="956484793" sldId="367"/>
            <ac:spMk id="3" creationId="{FABB3C5C-8C12-7257-B8F3-C12C7490CA5D}"/>
          </ac:spMkLst>
        </pc:spChg>
        <pc:spChg chg="add del mod">
          <ac:chgData name="宋佳瑋" userId="6617d938-4621-4d22-875d-8e1bd06663d8" providerId="ADAL" clId="{B9A7B315-146B-40CE-9C6D-8F34F2D3DB90}" dt="2024-03-24T15:02:42.305" v="1315" actId="478"/>
          <ac:spMkLst>
            <pc:docMk/>
            <pc:sldMk cId="956484793" sldId="367"/>
            <ac:spMk id="11" creationId="{38A49C6E-0B4A-6FDA-D8F7-52FB86AD4A6F}"/>
          </ac:spMkLst>
        </pc:spChg>
        <pc:spChg chg="add del mod">
          <ac:chgData name="宋佳瑋" userId="6617d938-4621-4d22-875d-8e1bd06663d8" providerId="ADAL" clId="{B9A7B315-146B-40CE-9C6D-8F34F2D3DB90}" dt="2024-03-24T15:02:42.305" v="1315" actId="478"/>
          <ac:spMkLst>
            <pc:docMk/>
            <pc:sldMk cId="956484793" sldId="367"/>
            <ac:spMk id="12" creationId="{DB17006B-3469-8D8F-D954-CBF19EB4E4A9}"/>
          </ac:spMkLst>
        </pc:spChg>
        <pc:picChg chg="add mod">
          <ac:chgData name="宋佳瑋" userId="6617d938-4621-4d22-875d-8e1bd06663d8" providerId="ADAL" clId="{B9A7B315-146B-40CE-9C6D-8F34F2D3DB90}" dt="2024-03-24T15:02:48.814" v="1317" actId="1076"/>
          <ac:picMkLst>
            <pc:docMk/>
            <pc:sldMk cId="956484793" sldId="367"/>
            <ac:picMk id="6" creationId="{FFC86302-A891-E06C-4AEE-1354C1178522}"/>
          </ac:picMkLst>
        </pc:picChg>
        <pc:picChg chg="add mod">
          <ac:chgData name="宋佳瑋" userId="6617d938-4621-4d22-875d-8e1bd06663d8" providerId="ADAL" clId="{B9A7B315-146B-40CE-9C6D-8F34F2D3DB90}" dt="2024-03-24T15:02:48.814" v="1317" actId="1076"/>
          <ac:picMkLst>
            <pc:docMk/>
            <pc:sldMk cId="956484793" sldId="367"/>
            <ac:picMk id="8" creationId="{3A214D89-E09A-BE64-036D-315CA58C1887}"/>
          </ac:picMkLst>
        </pc:picChg>
        <pc:cxnChg chg="add del mod">
          <ac:chgData name="宋佳瑋" userId="6617d938-4621-4d22-875d-8e1bd06663d8" providerId="ADAL" clId="{B9A7B315-146B-40CE-9C6D-8F34F2D3DB90}" dt="2024-03-24T15:02:41.357" v="1314" actId="478"/>
          <ac:cxnSpMkLst>
            <pc:docMk/>
            <pc:sldMk cId="956484793" sldId="367"/>
            <ac:cxnSpMk id="9" creationId="{281C3BE4-DD81-D9F1-F25E-F83F7BF04F08}"/>
          </ac:cxnSpMkLst>
        </pc:cxnChg>
      </pc:sldChg>
      <pc:sldChg chg="addSp delSp modSp add mod">
        <pc:chgData name="宋佳瑋" userId="6617d938-4621-4d22-875d-8e1bd06663d8" providerId="ADAL" clId="{B9A7B315-146B-40CE-9C6D-8F34F2D3DB90}" dt="2024-03-24T16:02:06.752" v="1387" actId="1076"/>
        <pc:sldMkLst>
          <pc:docMk/>
          <pc:sldMk cId="941902772" sldId="368"/>
        </pc:sldMkLst>
        <pc:spChg chg="add mod">
          <ac:chgData name="宋佳瑋" userId="6617d938-4621-4d22-875d-8e1bd06663d8" providerId="ADAL" clId="{B9A7B315-146B-40CE-9C6D-8F34F2D3DB90}" dt="2024-03-24T16:02:06.752" v="1387" actId="1076"/>
          <ac:spMkLst>
            <pc:docMk/>
            <pc:sldMk cId="941902772" sldId="368"/>
            <ac:spMk id="7" creationId="{84912019-588E-BA01-CC24-D533A18CEB25}"/>
          </ac:spMkLst>
        </pc:spChg>
        <pc:spChg chg="del">
          <ac:chgData name="宋佳瑋" userId="6617d938-4621-4d22-875d-8e1bd06663d8" providerId="ADAL" clId="{B9A7B315-146B-40CE-9C6D-8F34F2D3DB90}" dt="2024-03-24T16:02:00.298" v="1385" actId="478"/>
          <ac:spMkLst>
            <pc:docMk/>
            <pc:sldMk cId="941902772" sldId="368"/>
            <ac:spMk id="12" creationId="{6F210BAC-EF54-E399-DE42-8B5B47324693}"/>
          </ac:spMkLst>
        </pc:spChg>
        <pc:graphicFrameChg chg="del">
          <ac:chgData name="宋佳瑋" userId="6617d938-4621-4d22-875d-8e1bd06663d8" providerId="ADAL" clId="{B9A7B315-146B-40CE-9C6D-8F34F2D3DB90}" dt="2024-03-24T16:01:58.990" v="1384" actId="478"/>
          <ac:graphicFrameMkLst>
            <pc:docMk/>
            <pc:sldMk cId="941902772" sldId="368"/>
            <ac:graphicFrameMk id="11" creationId="{1DD62528-A0F8-F18B-D4B9-6FAC9262942C}"/>
          </ac:graphicFrameMkLst>
        </pc:graphicFrameChg>
      </pc:sldChg>
      <pc:sldChg chg="addSp delSp modSp add mod">
        <pc:chgData name="宋佳瑋" userId="6617d938-4621-4d22-875d-8e1bd06663d8" providerId="ADAL" clId="{B9A7B315-146B-40CE-9C6D-8F34F2D3DB90}" dt="2024-03-24T16:03:10.562" v="1404" actId="1076"/>
        <pc:sldMkLst>
          <pc:docMk/>
          <pc:sldMk cId="1444864965" sldId="369"/>
        </pc:sldMkLst>
        <pc:spChg chg="add del mod">
          <ac:chgData name="宋佳瑋" userId="6617d938-4621-4d22-875d-8e1bd06663d8" providerId="ADAL" clId="{B9A7B315-146B-40CE-9C6D-8F34F2D3DB90}" dt="2024-03-24T16:01:42.381" v="1377" actId="478"/>
          <ac:spMkLst>
            <pc:docMk/>
            <pc:sldMk cId="1444864965" sldId="369"/>
            <ac:spMk id="3" creationId="{5BDB340D-0F2D-83F8-88BD-D8AFF045DD81}"/>
          </ac:spMkLst>
        </pc:spChg>
        <pc:spChg chg="add del mod">
          <ac:chgData name="宋佳瑋" userId="6617d938-4621-4d22-875d-8e1bd06663d8" providerId="ADAL" clId="{B9A7B315-146B-40CE-9C6D-8F34F2D3DB90}" dt="2024-03-24T16:01:56.223" v="1383" actId="21"/>
          <ac:spMkLst>
            <pc:docMk/>
            <pc:sldMk cId="1444864965" sldId="369"/>
            <ac:spMk id="7" creationId="{84912019-588E-BA01-CC24-D533A18CEB25}"/>
          </ac:spMkLst>
        </pc:spChg>
        <pc:spChg chg="add del mod">
          <ac:chgData name="宋佳瑋" userId="6617d938-4621-4d22-875d-8e1bd06663d8" providerId="ADAL" clId="{B9A7B315-146B-40CE-9C6D-8F34F2D3DB90}" dt="2024-03-24T16:02:52.078" v="1397" actId="478"/>
          <ac:spMkLst>
            <pc:docMk/>
            <pc:sldMk cId="1444864965" sldId="369"/>
            <ac:spMk id="9" creationId="{86F6EB06-B536-6F22-201B-E5C858A47143}"/>
          </ac:spMkLst>
        </pc:spChg>
        <pc:spChg chg="add mod">
          <ac:chgData name="宋佳瑋" userId="6617d938-4621-4d22-875d-8e1bd06663d8" providerId="ADAL" clId="{B9A7B315-146B-40CE-9C6D-8F34F2D3DB90}" dt="2024-03-24T16:03:10.562" v="1404" actId="1076"/>
          <ac:spMkLst>
            <pc:docMk/>
            <pc:sldMk cId="1444864965" sldId="369"/>
            <ac:spMk id="10" creationId="{F5171A2B-5C9D-A33B-968A-B4C20217B114}"/>
          </ac:spMkLst>
        </pc:spChg>
        <pc:graphicFrameChg chg="del">
          <ac:chgData name="宋佳瑋" userId="6617d938-4621-4d22-875d-8e1bd06663d8" providerId="ADAL" clId="{B9A7B315-146B-40CE-9C6D-8F34F2D3DB90}" dt="2024-03-24T15:59:18.913" v="1359" actId="478"/>
          <ac:graphicFrameMkLst>
            <pc:docMk/>
            <pc:sldMk cId="1444864965" sldId="369"/>
            <ac:graphicFrameMk id="5" creationId="{724FF8B5-C4FA-4EF8-8CA5-20239BEE62D6}"/>
          </ac:graphicFrameMkLst>
        </pc:graphicFrameChg>
      </pc:sldChg>
      <pc:sldChg chg="addSp delSp modSp add mod">
        <pc:chgData name="宋佳瑋" userId="6617d938-4621-4d22-875d-8e1bd06663d8" providerId="ADAL" clId="{B9A7B315-146B-40CE-9C6D-8F34F2D3DB90}" dt="2024-03-24T16:03:40.241" v="1414" actId="1076"/>
        <pc:sldMkLst>
          <pc:docMk/>
          <pc:sldMk cId="1193583303" sldId="370"/>
        </pc:sldMkLst>
        <pc:spChg chg="add mod">
          <ac:chgData name="宋佳瑋" userId="6617d938-4621-4d22-875d-8e1bd06663d8" providerId="ADAL" clId="{B9A7B315-146B-40CE-9C6D-8F34F2D3DB90}" dt="2024-03-24T16:03:40.241" v="1414" actId="1076"/>
          <ac:spMkLst>
            <pc:docMk/>
            <pc:sldMk cId="1193583303" sldId="370"/>
            <ac:spMk id="3" creationId="{D4CE0EF4-6EF3-31DB-0E13-6C9CC069F054}"/>
          </ac:spMkLst>
        </pc:spChg>
        <pc:graphicFrameChg chg="del">
          <ac:chgData name="宋佳瑋" userId="6617d938-4621-4d22-875d-8e1bd06663d8" providerId="ADAL" clId="{B9A7B315-146B-40CE-9C6D-8F34F2D3DB90}" dt="2024-03-24T16:02:14.006" v="1388" actId="478"/>
          <ac:graphicFrameMkLst>
            <pc:docMk/>
            <pc:sldMk cId="1193583303" sldId="370"/>
            <ac:graphicFrameMk id="5" creationId="{724FF8B5-C4FA-4EF8-8CA5-20239BEE62D6}"/>
          </ac:graphicFrameMkLst>
        </pc:graphicFrameChg>
      </pc:sldChg>
      <pc:sldChg chg="addSp delSp modSp add mod">
        <pc:chgData name="宋佳瑋" userId="6617d938-4621-4d22-875d-8e1bd06663d8" providerId="ADAL" clId="{B9A7B315-146B-40CE-9C6D-8F34F2D3DB90}" dt="2024-03-24T16:04:23.410" v="1424" actId="1076"/>
        <pc:sldMkLst>
          <pc:docMk/>
          <pc:sldMk cId="4228993999" sldId="371"/>
        </pc:sldMkLst>
        <pc:spChg chg="add mod">
          <ac:chgData name="宋佳瑋" userId="6617d938-4621-4d22-875d-8e1bd06663d8" providerId="ADAL" clId="{B9A7B315-146B-40CE-9C6D-8F34F2D3DB90}" dt="2024-03-24T16:04:23.410" v="1424" actId="1076"/>
          <ac:spMkLst>
            <pc:docMk/>
            <pc:sldMk cId="4228993999" sldId="371"/>
            <ac:spMk id="3" creationId="{BDC405BA-78BD-D419-5A8B-4D546A644732}"/>
          </ac:spMkLst>
        </pc:spChg>
        <pc:graphicFrameChg chg="del">
          <ac:chgData name="宋佳瑋" userId="6617d938-4621-4d22-875d-8e1bd06663d8" providerId="ADAL" clId="{B9A7B315-146B-40CE-9C6D-8F34F2D3DB90}" dt="2024-03-24T16:02:16.225" v="1389" actId="478"/>
          <ac:graphicFrameMkLst>
            <pc:docMk/>
            <pc:sldMk cId="4228993999" sldId="371"/>
            <ac:graphicFrameMk id="5" creationId="{724FF8B5-C4FA-4EF8-8CA5-20239BEE62D6}"/>
          </ac:graphicFrameMkLst>
        </pc:graphicFrameChg>
      </pc:sldChg>
      <pc:sldChg chg="addSp delSp modSp add mod">
        <pc:chgData name="宋佳瑋" userId="6617d938-4621-4d22-875d-8e1bd06663d8" providerId="ADAL" clId="{B9A7B315-146B-40CE-9C6D-8F34F2D3DB90}" dt="2024-03-24T16:06:02.762" v="1463" actId="1076"/>
        <pc:sldMkLst>
          <pc:docMk/>
          <pc:sldMk cId="4262115416" sldId="372"/>
        </pc:sldMkLst>
        <pc:spChg chg="add mod">
          <ac:chgData name="宋佳瑋" userId="6617d938-4621-4d22-875d-8e1bd06663d8" providerId="ADAL" clId="{B9A7B315-146B-40CE-9C6D-8F34F2D3DB90}" dt="2024-03-24T16:06:02.762" v="1463" actId="1076"/>
          <ac:spMkLst>
            <pc:docMk/>
            <pc:sldMk cId="4262115416" sldId="372"/>
            <ac:spMk id="3" creationId="{C4E64629-F565-52B1-8505-CC9975ABD9E5}"/>
          </ac:spMkLst>
        </pc:spChg>
        <pc:graphicFrameChg chg="del">
          <ac:chgData name="宋佳瑋" userId="6617d938-4621-4d22-875d-8e1bd06663d8" providerId="ADAL" clId="{B9A7B315-146B-40CE-9C6D-8F34F2D3DB90}" dt="2024-03-24T16:02:18.710" v="1390" actId="478"/>
          <ac:graphicFrameMkLst>
            <pc:docMk/>
            <pc:sldMk cId="4262115416" sldId="372"/>
            <ac:graphicFrameMk id="5" creationId="{724FF8B5-C4FA-4EF8-8CA5-20239BEE62D6}"/>
          </ac:graphicFrameMkLst>
        </pc:graphicFrameChg>
      </pc:sldChg>
      <pc:sldMasterChg chg="modSldLayout">
        <pc:chgData name="宋佳瑋" userId="6617d938-4621-4d22-875d-8e1bd06663d8" providerId="ADAL" clId="{B9A7B315-146B-40CE-9C6D-8F34F2D3DB90}" dt="2024-03-24T14:22:38.531" v="1119" actId="1076"/>
        <pc:sldMasterMkLst>
          <pc:docMk/>
          <pc:sldMasterMk cId="0" sldId="2147483648"/>
        </pc:sldMasterMkLst>
        <pc:sldLayoutChg chg="addSp modSp mod">
          <pc:chgData name="宋佳瑋" userId="6617d938-4621-4d22-875d-8e1bd06663d8" providerId="ADAL" clId="{B9A7B315-146B-40CE-9C6D-8F34F2D3DB90}" dt="2024-03-24T14:22:38.531" v="1119" actId="1076"/>
          <pc:sldLayoutMkLst>
            <pc:docMk/>
            <pc:sldMasterMk cId="0" sldId="2147483648"/>
            <pc:sldLayoutMk cId="458919533" sldId="2147483662"/>
          </pc:sldLayoutMkLst>
          <pc:spChg chg="add mod">
            <ac:chgData name="宋佳瑋" userId="6617d938-4621-4d22-875d-8e1bd06663d8" providerId="ADAL" clId="{B9A7B315-146B-40CE-9C6D-8F34F2D3DB90}" dt="2024-03-24T14:22:38.531" v="1119" actId="1076"/>
            <ac:spMkLst>
              <pc:docMk/>
              <pc:sldMasterMk cId="0" sldId="2147483648"/>
              <pc:sldLayoutMk cId="458919533" sldId="2147483662"/>
              <ac:spMk id="2" creationId="{B1806EC1-E266-1272-3FB1-331E885AA5A1}"/>
            </ac:spMkLst>
          </pc:spChg>
          <pc:spChg chg="mod">
            <ac:chgData name="宋佳瑋" userId="6617d938-4621-4d22-875d-8e1bd06663d8" providerId="ADAL" clId="{B9A7B315-146B-40CE-9C6D-8F34F2D3DB90}" dt="2024-03-24T14:22:21.403" v="1116" actId="14100"/>
            <ac:spMkLst>
              <pc:docMk/>
              <pc:sldMasterMk cId="0" sldId="2147483648"/>
              <pc:sldLayoutMk cId="458919533" sldId="2147483662"/>
              <ac:spMk id="17" creationId="{00000000-0000-0000-0000-000000000000}"/>
            </ac:spMkLst>
          </pc:spChg>
        </pc:sldLayoutChg>
      </pc:sldMasterChg>
    </pc:docChg>
  </pc:docChgLst>
  <pc:docChgLst>
    <pc:chgData name="宋佳瑋" userId="6617d938-4621-4d22-875d-8e1bd06663d8" providerId="ADAL" clId="{FB2FF0C0-D3ED-4A4D-970C-2E3AD3C95496}"/>
    <pc:docChg chg="undo modSld">
      <pc:chgData name="宋佳瑋" userId="6617d938-4621-4d22-875d-8e1bd06663d8" providerId="ADAL" clId="{FB2FF0C0-D3ED-4A4D-970C-2E3AD3C95496}" dt="2024-04-23T09:19:13.445" v="38" actId="1076"/>
      <pc:docMkLst>
        <pc:docMk/>
      </pc:docMkLst>
      <pc:sldChg chg="addSp delSp modSp">
        <pc:chgData name="宋佳瑋" userId="6617d938-4621-4d22-875d-8e1bd06663d8" providerId="ADAL" clId="{FB2FF0C0-D3ED-4A4D-970C-2E3AD3C95496}" dt="2024-04-23T09:19:13.445" v="38" actId="1076"/>
        <pc:sldMkLst>
          <pc:docMk/>
          <pc:sldMk cId="4228993999" sldId="371"/>
        </pc:sldMkLst>
        <pc:spChg chg="mod">
          <ac:chgData name="宋佳瑋" userId="6617d938-4621-4d22-875d-8e1bd06663d8" providerId="ADAL" clId="{FB2FF0C0-D3ED-4A4D-970C-2E3AD3C95496}" dt="2024-04-23T09:19:13.445" v="38" actId="1076"/>
          <ac:spMkLst>
            <pc:docMk/>
            <pc:sldMk cId="4228993999" sldId="371"/>
            <ac:spMk id="3" creationId="{BDC405BA-78BD-D419-5A8B-4D546A644732}"/>
          </ac:spMkLst>
        </pc:spChg>
        <pc:spChg chg="add del">
          <ac:chgData name="宋佳瑋" userId="6617d938-4621-4d22-875d-8e1bd06663d8" providerId="ADAL" clId="{FB2FF0C0-D3ED-4A4D-970C-2E3AD3C95496}" dt="2024-04-23T09:18:48.469" v="22"/>
          <ac:spMkLst>
            <pc:docMk/>
            <pc:sldMk cId="4228993999" sldId="371"/>
            <ac:spMk id="9" creationId="{3C0EE6CE-9D6B-4144-81E3-60E7F95C9AAC}"/>
          </ac:spMkLst>
        </pc:spChg>
        <pc:spChg chg="add del mod">
          <ac:chgData name="宋佳瑋" userId="6617d938-4621-4d22-875d-8e1bd06663d8" providerId="ADAL" clId="{FB2FF0C0-D3ED-4A4D-970C-2E3AD3C95496}" dt="2024-04-23T09:18:58.348" v="28"/>
          <ac:spMkLst>
            <pc:docMk/>
            <pc:sldMk cId="4228993999" sldId="371"/>
            <ac:spMk id="10" creationId="{F38A2D6F-B87A-4F31-A83B-FDF73FDDD318}"/>
          </ac:spMkLst>
        </pc:spChg>
        <pc:spChg chg="add del mod">
          <ac:chgData name="宋佳瑋" userId="6617d938-4621-4d22-875d-8e1bd06663d8" providerId="ADAL" clId="{FB2FF0C0-D3ED-4A4D-970C-2E3AD3C95496}" dt="2024-04-23T09:19:05.913" v="34"/>
          <ac:spMkLst>
            <pc:docMk/>
            <pc:sldMk cId="4228993999" sldId="371"/>
            <ac:spMk id="11" creationId="{1F1FD976-06EC-4A2C-9F3C-DDF6D150CF2C}"/>
          </ac:spMkLst>
        </pc:spChg>
        <pc:picChg chg="add del">
          <ac:chgData name="宋佳瑋" userId="6617d938-4621-4d22-875d-8e1bd06663d8" providerId="ADAL" clId="{FB2FF0C0-D3ED-4A4D-970C-2E3AD3C95496}" dt="2024-04-23T09:18:04.407" v="13"/>
          <ac:picMkLst>
            <pc:docMk/>
            <pc:sldMk cId="4228993999" sldId="371"/>
            <ac:picMk id="5" creationId="{9961DBCD-F3F2-4382-A9AF-9B2D4A064781}"/>
          </ac:picMkLst>
        </pc:picChg>
        <pc:picChg chg="add del">
          <ac:chgData name="宋佳瑋" userId="6617d938-4621-4d22-875d-8e1bd06663d8" providerId="ADAL" clId="{FB2FF0C0-D3ED-4A4D-970C-2E3AD3C95496}" dt="2024-04-23T09:18:17.958" v="15"/>
          <ac:picMkLst>
            <pc:docMk/>
            <pc:sldMk cId="4228993999" sldId="371"/>
            <ac:picMk id="6" creationId="{7E89E6BF-A349-4DC0-8296-FF6AA714BC03}"/>
          </ac:picMkLst>
        </pc:picChg>
        <pc:picChg chg="add del">
          <ac:chgData name="宋佳瑋" userId="6617d938-4621-4d22-875d-8e1bd06663d8" providerId="ADAL" clId="{FB2FF0C0-D3ED-4A4D-970C-2E3AD3C95496}" dt="2024-04-23T09:18:29.262" v="18"/>
          <ac:picMkLst>
            <pc:docMk/>
            <pc:sldMk cId="4228993999" sldId="371"/>
            <ac:picMk id="7" creationId="{81E01AE1-5945-424C-9F6C-BAECAF6EC6DE}"/>
          </ac:picMkLst>
        </pc:picChg>
        <pc:picChg chg="add del">
          <ac:chgData name="宋佳瑋" userId="6617d938-4621-4d22-875d-8e1bd06663d8" providerId="ADAL" clId="{FB2FF0C0-D3ED-4A4D-970C-2E3AD3C95496}" dt="2024-04-23T09:18:31.246" v="20"/>
          <ac:picMkLst>
            <pc:docMk/>
            <pc:sldMk cId="4228993999" sldId="371"/>
            <ac:picMk id="8" creationId="{896C1C07-54FF-47AD-94BC-25CBB08D9AFD}"/>
          </ac:picMkLst>
        </pc:picChg>
      </pc:sldChg>
      <pc:sldChg chg="modSp">
        <pc:chgData name="宋佳瑋" userId="6617d938-4621-4d22-875d-8e1bd06663d8" providerId="ADAL" clId="{FB2FF0C0-D3ED-4A4D-970C-2E3AD3C95496}" dt="2024-04-23T09:15:48.888" v="3" actId="14100"/>
        <pc:sldMkLst>
          <pc:docMk/>
          <pc:sldMk cId="831398502" sldId="419"/>
        </pc:sldMkLst>
        <pc:spChg chg="mod">
          <ac:chgData name="宋佳瑋" userId="6617d938-4621-4d22-875d-8e1bd06663d8" providerId="ADAL" clId="{FB2FF0C0-D3ED-4A4D-970C-2E3AD3C95496}" dt="2024-04-23T09:15:46.445" v="2" actId="14100"/>
          <ac:spMkLst>
            <pc:docMk/>
            <pc:sldMk cId="831398502" sldId="419"/>
            <ac:spMk id="16" creationId="{58426B1A-56CB-BE0B-7C7D-8EB32A940AFC}"/>
          </ac:spMkLst>
        </pc:spChg>
        <pc:picChg chg="mod">
          <ac:chgData name="宋佳瑋" userId="6617d938-4621-4d22-875d-8e1bd06663d8" providerId="ADAL" clId="{FB2FF0C0-D3ED-4A4D-970C-2E3AD3C95496}" dt="2024-04-23T09:15:48.888" v="3" actId="14100"/>
          <ac:picMkLst>
            <pc:docMk/>
            <pc:sldMk cId="831398502" sldId="419"/>
            <ac:picMk id="21" creationId="{985C1ADD-7F63-0480-EBAF-9EE4C669DA35}"/>
          </ac:picMkLst>
        </pc:picChg>
      </pc:sldChg>
      <pc:sldChg chg="modSp">
        <pc:chgData name="宋佳瑋" userId="6617d938-4621-4d22-875d-8e1bd06663d8" providerId="ADAL" clId="{FB2FF0C0-D3ED-4A4D-970C-2E3AD3C95496}" dt="2024-04-23T09:16:01.439" v="8" actId="1076"/>
        <pc:sldMkLst>
          <pc:docMk/>
          <pc:sldMk cId="3930540865" sldId="423"/>
        </pc:sldMkLst>
        <pc:spChg chg="mod">
          <ac:chgData name="宋佳瑋" userId="6617d938-4621-4d22-875d-8e1bd06663d8" providerId="ADAL" clId="{FB2FF0C0-D3ED-4A4D-970C-2E3AD3C95496}" dt="2024-04-23T09:15:59.066" v="7"/>
          <ac:spMkLst>
            <pc:docMk/>
            <pc:sldMk cId="3930540865" sldId="423"/>
            <ac:spMk id="16" creationId="{58426B1A-56CB-BE0B-7C7D-8EB32A940AFC}"/>
          </ac:spMkLst>
        </pc:spChg>
        <pc:picChg chg="mod">
          <ac:chgData name="宋佳瑋" userId="6617d938-4621-4d22-875d-8e1bd06663d8" providerId="ADAL" clId="{FB2FF0C0-D3ED-4A4D-970C-2E3AD3C95496}" dt="2024-04-23T09:16:01.439" v="8" actId="1076"/>
          <ac:picMkLst>
            <pc:docMk/>
            <pc:sldMk cId="3930540865" sldId="423"/>
            <ac:picMk id="9" creationId="{F5AF3B62-5444-8293-87FB-C6C9FC2618A4}"/>
          </ac:picMkLst>
        </pc:picChg>
      </pc:sldChg>
    </pc:docChg>
  </pc:docChgLst>
  <pc:docChgLst>
    <pc:chgData name="宋佳瑋" userId="6617d938-4621-4d22-875d-8e1bd06663d8" providerId="ADAL" clId="{5986DD03-B101-F447-A138-92BDC19C73D3}"/>
    <pc:docChg chg="undo custSel modSld">
      <pc:chgData name="宋佳瑋" userId="6617d938-4621-4d22-875d-8e1bd06663d8" providerId="ADAL" clId="{5986DD03-B101-F447-A138-92BDC19C73D3}" dt="2024-03-05T05:46:37.279" v="36" actId="108"/>
      <pc:docMkLst>
        <pc:docMk/>
      </pc:docMkLst>
    </pc:docChg>
  </pc:docChgLst>
  <pc:docChgLst>
    <pc:chgData name="宋佳瑋" userId="6617d938-4621-4d22-875d-8e1bd06663d8" providerId="ADAL" clId="{E55206BA-1610-41EA-B265-4C6857700E7B}"/>
    <pc:docChg chg="undo modSld">
      <pc:chgData name="宋佳瑋" userId="6617d938-4621-4d22-875d-8e1bd06663d8" providerId="ADAL" clId="{E55206BA-1610-41EA-B265-4C6857700E7B}" dt="2024-03-04T08:53:37.168" v="66" actId="20577"/>
      <pc:docMkLst>
        <pc:docMk/>
      </pc:docMkLst>
    </pc:docChg>
  </pc:docChgLst>
  <pc:docChgLst>
    <pc:chgData name="宋佳瑋" userId="6617d938-4621-4d22-875d-8e1bd06663d8" providerId="ADAL" clId="{0590F4EA-9130-45C5-BFA2-1545B1AB7450}"/>
    <pc:docChg chg="modSld">
      <pc:chgData name="宋佳瑋" userId="6617d938-4621-4d22-875d-8e1bd06663d8" providerId="ADAL" clId="{0590F4EA-9130-45C5-BFA2-1545B1AB7450}" dt="2024-04-14T14:37:19.349" v="2" actId="20577"/>
      <pc:docMkLst>
        <pc:docMk/>
      </pc:docMkLst>
      <pc:sldChg chg="modSp mod">
        <pc:chgData name="宋佳瑋" userId="6617d938-4621-4d22-875d-8e1bd06663d8" providerId="ADAL" clId="{0590F4EA-9130-45C5-BFA2-1545B1AB7450}" dt="2024-04-14T14:37:19.349" v="2" actId="20577"/>
        <pc:sldMkLst>
          <pc:docMk/>
          <pc:sldMk cId="2374774210" sldId="355"/>
        </pc:sldMkLst>
        <pc:graphicFrameChg chg="mod modGraphic">
          <ac:chgData name="宋佳瑋" userId="6617d938-4621-4d22-875d-8e1bd06663d8" providerId="ADAL" clId="{0590F4EA-9130-45C5-BFA2-1545B1AB7450}" dt="2024-04-14T14:37:19.349" v="2" actId="20577"/>
          <ac:graphicFrameMkLst>
            <pc:docMk/>
            <pc:sldMk cId="2374774210" sldId="355"/>
            <ac:graphicFrameMk id="5" creationId="{D64D3274-9CA0-43D8-8CE6-3A04B6CD80AE}"/>
          </ac:graphicFrameMkLst>
        </pc:graphicFrameChg>
      </pc:sldChg>
    </pc:docChg>
  </pc:docChgLst>
  <pc:docChgLst>
    <pc:chgData name="宋佳瑋" userId="6617d938-4621-4d22-875d-8e1bd06663d8" providerId="ADAL" clId="{244CB6A4-34AB-45C2-BDD7-CD302404E952}"/>
    <pc:docChg chg="undo custSel addSld delSld modSld sldOrd modSection">
      <pc:chgData name="宋佳瑋" userId="6617d938-4621-4d22-875d-8e1bd06663d8" providerId="ADAL" clId="{244CB6A4-34AB-45C2-BDD7-CD302404E952}" dt="2024-04-07T15:48:44.747" v="436" actId="1076"/>
      <pc:docMkLst>
        <pc:docMk/>
      </pc:docMkLst>
      <pc:sldChg chg="delSp modSp mod">
        <pc:chgData name="宋佳瑋" userId="6617d938-4621-4d22-875d-8e1bd06663d8" providerId="ADAL" clId="{244CB6A4-34AB-45C2-BDD7-CD302404E952}" dt="2024-04-07T15:48:44.747" v="436" actId="1076"/>
        <pc:sldMkLst>
          <pc:docMk/>
          <pc:sldMk cId="2140381209" sldId="366"/>
        </pc:sldMkLst>
        <pc:picChg chg="del">
          <ac:chgData name="宋佳瑋" userId="6617d938-4621-4d22-875d-8e1bd06663d8" providerId="ADAL" clId="{244CB6A4-34AB-45C2-BDD7-CD302404E952}" dt="2024-04-07T15:48:40.303" v="433" actId="478"/>
          <ac:picMkLst>
            <pc:docMk/>
            <pc:sldMk cId="2140381209" sldId="366"/>
            <ac:picMk id="7" creationId="{C56C1C71-2981-8DC8-CFBD-735890F59C7C}"/>
          </ac:picMkLst>
        </pc:picChg>
        <pc:picChg chg="mod">
          <ac:chgData name="宋佳瑋" userId="6617d938-4621-4d22-875d-8e1bd06663d8" providerId="ADAL" clId="{244CB6A4-34AB-45C2-BDD7-CD302404E952}" dt="2024-04-07T15:48:44.747" v="436" actId="1076"/>
          <ac:picMkLst>
            <pc:docMk/>
            <pc:sldMk cId="2140381209" sldId="366"/>
            <ac:picMk id="17" creationId="{2FB8D7C6-48E9-F34D-9A78-6457EF53EF99}"/>
          </ac:picMkLst>
        </pc:picChg>
      </pc:sldChg>
      <pc:sldChg chg="modSp mod">
        <pc:chgData name="宋佳瑋" userId="6617d938-4621-4d22-875d-8e1bd06663d8" providerId="ADAL" clId="{244CB6A4-34AB-45C2-BDD7-CD302404E952}" dt="2024-04-07T15:32:43.152" v="230" actId="403"/>
        <pc:sldMkLst>
          <pc:docMk/>
          <pc:sldMk cId="2025339575" sldId="397"/>
        </pc:sldMkLst>
        <pc:spChg chg="mod">
          <ac:chgData name="宋佳瑋" userId="6617d938-4621-4d22-875d-8e1bd06663d8" providerId="ADAL" clId="{244CB6A4-34AB-45C2-BDD7-CD302404E952}" dt="2024-04-07T15:32:43.152" v="230" actId="403"/>
          <ac:spMkLst>
            <pc:docMk/>
            <pc:sldMk cId="2025339575" sldId="397"/>
            <ac:spMk id="3" creationId="{FABB3C5C-8C12-7257-B8F3-C12C7490CA5D}"/>
          </ac:spMkLst>
        </pc:spChg>
      </pc:sldChg>
      <pc:sldChg chg="mod modShow">
        <pc:chgData name="宋佳瑋" userId="6617d938-4621-4d22-875d-8e1bd06663d8" providerId="ADAL" clId="{244CB6A4-34AB-45C2-BDD7-CD302404E952}" dt="2024-04-07T15:18:48.544" v="26" actId="729"/>
        <pc:sldMkLst>
          <pc:docMk/>
          <pc:sldMk cId="1220128247" sldId="402"/>
        </pc:sldMkLst>
      </pc:sldChg>
      <pc:sldChg chg="addSp delSp modSp mod">
        <pc:chgData name="宋佳瑋" userId="6617d938-4621-4d22-875d-8e1bd06663d8" providerId="ADAL" clId="{244CB6A4-34AB-45C2-BDD7-CD302404E952}" dt="2024-04-07T15:17:55.442" v="12" actId="1076"/>
        <pc:sldMkLst>
          <pc:docMk/>
          <pc:sldMk cId="2317454936" sldId="407"/>
        </pc:sldMkLst>
        <pc:spChg chg="add del">
          <ac:chgData name="宋佳瑋" userId="6617d938-4621-4d22-875d-8e1bd06663d8" providerId="ADAL" clId="{244CB6A4-34AB-45C2-BDD7-CD302404E952}" dt="2024-04-07T15:17:34.185" v="1" actId="22"/>
          <ac:spMkLst>
            <pc:docMk/>
            <pc:sldMk cId="2317454936" sldId="407"/>
            <ac:spMk id="15" creationId="{66BBBC92-D635-0529-13D2-D9926C66F266}"/>
          </ac:spMkLst>
        </pc:spChg>
        <pc:picChg chg="mod">
          <ac:chgData name="宋佳瑋" userId="6617d938-4621-4d22-875d-8e1bd06663d8" providerId="ADAL" clId="{244CB6A4-34AB-45C2-BDD7-CD302404E952}" dt="2024-04-07T15:17:44.902" v="6" actId="1076"/>
          <ac:picMkLst>
            <pc:docMk/>
            <pc:sldMk cId="2317454936" sldId="407"/>
            <ac:picMk id="7" creationId="{86B24637-9DCE-45A7-B964-EC8AB20CE5B9}"/>
          </ac:picMkLst>
        </pc:picChg>
        <pc:picChg chg="del">
          <ac:chgData name="宋佳瑋" userId="6617d938-4621-4d22-875d-8e1bd06663d8" providerId="ADAL" clId="{244CB6A4-34AB-45C2-BDD7-CD302404E952}" dt="2024-04-07T15:17:40.176" v="3" actId="478"/>
          <ac:picMkLst>
            <pc:docMk/>
            <pc:sldMk cId="2317454936" sldId="407"/>
            <ac:picMk id="9" creationId="{391BC518-8B9F-4E3B-89E4-FF3E43C16FF7}"/>
          </ac:picMkLst>
        </pc:picChg>
        <pc:picChg chg="del">
          <ac:chgData name="宋佳瑋" userId="6617d938-4621-4d22-875d-8e1bd06663d8" providerId="ADAL" clId="{244CB6A4-34AB-45C2-BDD7-CD302404E952}" dt="2024-04-07T15:17:45.457" v="7" actId="478"/>
          <ac:picMkLst>
            <pc:docMk/>
            <pc:sldMk cId="2317454936" sldId="407"/>
            <ac:picMk id="10" creationId="{5D54A122-9646-4AA8-963A-AE04B3807344}"/>
          </ac:picMkLst>
        </pc:picChg>
        <pc:picChg chg="mod">
          <ac:chgData name="宋佳瑋" userId="6617d938-4621-4d22-875d-8e1bd06663d8" providerId="ADAL" clId="{244CB6A4-34AB-45C2-BDD7-CD302404E952}" dt="2024-04-07T15:17:55.442" v="12" actId="1076"/>
          <ac:picMkLst>
            <pc:docMk/>
            <pc:sldMk cId="2317454936" sldId="407"/>
            <ac:picMk id="13" creationId="{FEDBC8D1-0FB5-4439-BD52-BC64B20C26E9}"/>
          </ac:picMkLst>
        </pc:picChg>
      </pc:sldChg>
      <pc:sldChg chg="delSp modSp mod">
        <pc:chgData name="宋佳瑋" userId="6617d938-4621-4d22-875d-8e1bd06663d8" providerId="ADAL" clId="{244CB6A4-34AB-45C2-BDD7-CD302404E952}" dt="2024-04-07T15:18:20.622" v="15" actId="1076"/>
        <pc:sldMkLst>
          <pc:docMk/>
          <pc:sldMk cId="3017968255" sldId="408"/>
        </pc:sldMkLst>
        <pc:picChg chg="mod">
          <ac:chgData name="宋佳瑋" userId="6617d938-4621-4d22-875d-8e1bd06663d8" providerId="ADAL" clId="{244CB6A4-34AB-45C2-BDD7-CD302404E952}" dt="2024-04-07T15:18:20.622" v="15" actId="1076"/>
          <ac:picMkLst>
            <pc:docMk/>
            <pc:sldMk cId="3017968255" sldId="408"/>
            <ac:picMk id="7" creationId="{D22AFA42-F446-454C-8AD7-FBE27DA441CD}"/>
          </ac:picMkLst>
        </pc:picChg>
        <pc:picChg chg="del">
          <ac:chgData name="宋佳瑋" userId="6617d938-4621-4d22-875d-8e1bd06663d8" providerId="ADAL" clId="{244CB6A4-34AB-45C2-BDD7-CD302404E952}" dt="2024-04-07T15:18:18.210" v="14" actId="478"/>
          <ac:picMkLst>
            <pc:docMk/>
            <pc:sldMk cId="3017968255" sldId="408"/>
            <ac:picMk id="9" creationId="{C1A4A490-480E-474F-9336-7C06F0FBB1AD}"/>
          </ac:picMkLst>
        </pc:picChg>
      </pc:sldChg>
      <pc:sldChg chg="modSp mod">
        <pc:chgData name="宋佳瑋" userId="6617d938-4621-4d22-875d-8e1bd06663d8" providerId="ADAL" clId="{244CB6A4-34AB-45C2-BDD7-CD302404E952}" dt="2024-04-07T15:44:59.966" v="385" actId="20577"/>
        <pc:sldMkLst>
          <pc:docMk/>
          <pc:sldMk cId="377306687" sldId="412"/>
        </pc:sldMkLst>
        <pc:spChg chg="mod">
          <ac:chgData name="宋佳瑋" userId="6617d938-4621-4d22-875d-8e1bd06663d8" providerId="ADAL" clId="{244CB6A4-34AB-45C2-BDD7-CD302404E952}" dt="2024-04-07T15:44:59.966" v="385" actId="20577"/>
          <ac:spMkLst>
            <pc:docMk/>
            <pc:sldMk cId="377306687" sldId="412"/>
            <ac:spMk id="4" creationId="{7C0F2678-FB9F-4733-B0E2-1BB93C82A87D}"/>
          </ac:spMkLst>
        </pc:spChg>
      </pc:sldChg>
      <pc:sldChg chg="add mod modShow">
        <pc:chgData name="宋佳瑋" userId="6617d938-4621-4d22-875d-8e1bd06663d8" providerId="ADAL" clId="{244CB6A4-34AB-45C2-BDD7-CD302404E952}" dt="2024-04-07T15:18:28.040" v="17" actId="729"/>
        <pc:sldMkLst>
          <pc:docMk/>
          <pc:sldMk cId="3940354651" sldId="414"/>
        </pc:sldMkLst>
      </pc:sldChg>
      <pc:sldChg chg="add mod modShow">
        <pc:chgData name="宋佳瑋" userId="6617d938-4621-4d22-875d-8e1bd06663d8" providerId="ADAL" clId="{244CB6A4-34AB-45C2-BDD7-CD302404E952}" dt="2024-04-07T15:18:24.849" v="16" actId="729"/>
        <pc:sldMkLst>
          <pc:docMk/>
          <pc:sldMk cId="1245936460" sldId="415"/>
        </pc:sldMkLst>
      </pc:sldChg>
      <pc:sldChg chg="delSp modSp add mod ord">
        <pc:chgData name="宋佳瑋" userId="6617d938-4621-4d22-875d-8e1bd06663d8" providerId="ADAL" clId="{244CB6A4-34AB-45C2-BDD7-CD302404E952}" dt="2024-04-07T15:18:45.772" v="25"/>
        <pc:sldMkLst>
          <pc:docMk/>
          <pc:sldMk cId="164058480" sldId="416"/>
        </pc:sldMkLst>
        <pc:picChg chg="mod">
          <ac:chgData name="宋佳瑋" userId="6617d938-4621-4d22-875d-8e1bd06663d8" providerId="ADAL" clId="{244CB6A4-34AB-45C2-BDD7-CD302404E952}" dt="2024-04-07T15:18:43.015" v="21" actId="1076"/>
          <ac:picMkLst>
            <pc:docMk/>
            <pc:sldMk cId="164058480" sldId="416"/>
            <ac:picMk id="13" creationId="{ADE642C5-DAD6-4B5B-B296-8E7483C8087C}"/>
          </ac:picMkLst>
        </pc:picChg>
        <pc:picChg chg="del">
          <ac:chgData name="宋佳瑋" userId="6617d938-4621-4d22-875d-8e1bd06663d8" providerId="ADAL" clId="{244CB6A4-34AB-45C2-BDD7-CD302404E952}" dt="2024-04-07T15:18:39.354" v="19" actId="478"/>
          <ac:picMkLst>
            <pc:docMk/>
            <pc:sldMk cId="164058480" sldId="416"/>
            <ac:picMk id="14" creationId="{33809943-F3A0-45E6-9ED1-296B1922DDC7}"/>
          </ac:picMkLst>
        </pc:picChg>
      </pc:sldChg>
      <pc:sldChg chg="addSp delSp modSp add mod">
        <pc:chgData name="宋佳瑋" userId="6617d938-4621-4d22-875d-8e1bd06663d8" providerId="ADAL" clId="{244CB6A4-34AB-45C2-BDD7-CD302404E952}" dt="2024-04-07T15:25:23.413" v="135" actId="14100"/>
        <pc:sldMkLst>
          <pc:docMk/>
          <pc:sldMk cId="234850880" sldId="417"/>
        </pc:sldMkLst>
        <pc:spChg chg="mod">
          <ac:chgData name="宋佳瑋" userId="6617d938-4621-4d22-875d-8e1bd06663d8" providerId="ADAL" clId="{244CB6A4-34AB-45C2-BDD7-CD302404E952}" dt="2024-04-07T15:23:01.503" v="101" actId="1076"/>
          <ac:spMkLst>
            <pc:docMk/>
            <pc:sldMk cId="234850880" sldId="417"/>
            <ac:spMk id="2" creationId="{F52BB10B-8977-7ED1-7A87-074C620A4D33}"/>
          </ac:spMkLst>
        </pc:spChg>
        <pc:spChg chg="del mod">
          <ac:chgData name="宋佳瑋" userId="6617d938-4621-4d22-875d-8e1bd06663d8" providerId="ADAL" clId="{244CB6A4-34AB-45C2-BDD7-CD302404E952}" dt="2024-04-07T15:21:49.207" v="82" actId="478"/>
          <ac:spMkLst>
            <pc:docMk/>
            <pc:sldMk cId="234850880" sldId="417"/>
            <ac:spMk id="3" creationId="{CFBB2F23-810F-B26C-7A73-2A6763C39612}"/>
          </ac:spMkLst>
        </pc:spChg>
        <pc:spChg chg="mod">
          <ac:chgData name="宋佳瑋" userId="6617d938-4621-4d22-875d-8e1bd06663d8" providerId="ADAL" clId="{244CB6A4-34AB-45C2-BDD7-CD302404E952}" dt="2024-04-07T15:21:53.823" v="83" actId="1076"/>
          <ac:spMkLst>
            <pc:docMk/>
            <pc:sldMk cId="234850880" sldId="417"/>
            <ac:spMk id="12" creationId="{CB688A99-621F-C5A4-380B-6E5510C7EADC}"/>
          </ac:spMkLst>
        </pc:spChg>
        <pc:spChg chg="add mod">
          <ac:chgData name="宋佳瑋" userId="6617d938-4621-4d22-875d-8e1bd06663d8" providerId="ADAL" clId="{244CB6A4-34AB-45C2-BDD7-CD302404E952}" dt="2024-04-07T15:23:24.963" v="113" actId="1035"/>
          <ac:spMkLst>
            <pc:docMk/>
            <pc:sldMk cId="234850880" sldId="417"/>
            <ac:spMk id="14" creationId="{37A53839-DF06-098D-6E5A-0C690674D868}"/>
          </ac:spMkLst>
        </pc:spChg>
        <pc:spChg chg="mod">
          <ac:chgData name="宋佳瑋" userId="6617d938-4621-4d22-875d-8e1bd06663d8" providerId="ADAL" clId="{244CB6A4-34AB-45C2-BDD7-CD302404E952}" dt="2024-04-07T15:23:52.706" v="121" actId="1076"/>
          <ac:spMkLst>
            <pc:docMk/>
            <pc:sldMk cId="234850880" sldId="417"/>
            <ac:spMk id="15" creationId="{5660EDC8-56D1-CB4D-BE8A-682E5D949B2B}"/>
          </ac:spMkLst>
        </pc:spChg>
        <pc:spChg chg="add mod">
          <ac:chgData name="宋佳瑋" userId="6617d938-4621-4d22-875d-8e1bd06663d8" providerId="ADAL" clId="{244CB6A4-34AB-45C2-BDD7-CD302404E952}" dt="2024-04-07T15:23:56.675" v="122" actId="1076"/>
          <ac:spMkLst>
            <pc:docMk/>
            <pc:sldMk cId="234850880" sldId="417"/>
            <ac:spMk id="16" creationId="{4C5C9946-62AA-9116-C9CE-D2DE805E563C}"/>
          </ac:spMkLst>
        </pc:spChg>
        <pc:spChg chg="add mod">
          <ac:chgData name="宋佳瑋" userId="6617d938-4621-4d22-875d-8e1bd06663d8" providerId="ADAL" clId="{244CB6A4-34AB-45C2-BDD7-CD302404E952}" dt="2024-04-07T15:25:13.685" v="132" actId="1076"/>
          <ac:spMkLst>
            <pc:docMk/>
            <pc:sldMk cId="234850880" sldId="417"/>
            <ac:spMk id="24" creationId="{FB3D3CF3-EBB8-D30F-F588-B978D28D953F}"/>
          </ac:spMkLst>
        </pc:spChg>
        <pc:spChg chg="add mod">
          <ac:chgData name="宋佳瑋" userId="6617d938-4621-4d22-875d-8e1bd06663d8" providerId="ADAL" clId="{244CB6A4-34AB-45C2-BDD7-CD302404E952}" dt="2024-04-07T15:25:13.685" v="132" actId="1076"/>
          <ac:spMkLst>
            <pc:docMk/>
            <pc:sldMk cId="234850880" sldId="417"/>
            <ac:spMk id="25" creationId="{789D041D-49C6-B6F8-47CD-7968C22CD3D4}"/>
          </ac:spMkLst>
        </pc:spChg>
        <pc:picChg chg="del">
          <ac:chgData name="宋佳瑋" userId="6617d938-4621-4d22-875d-8e1bd06663d8" providerId="ADAL" clId="{244CB6A4-34AB-45C2-BDD7-CD302404E952}" dt="2024-04-07T15:19:15.041" v="30" actId="478"/>
          <ac:picMkLst>
            <pc:docMk/>
            <pc:sldMk cId="234850880" sldId="417"/>
            <ac:picMk id="6" creationId="{50F48787-41E6-618C-1162-DE1B4B13B767}"/>
          </ac:picMkLst>
        </pc:picChg>
        <pc:picChg chg="add del">
          <ac:chgData name="宋佳瑋" userId="6617d938-4621-4d22-875d-8e1bd06663d8" providerId="ADAL" clId="{244CB6A4-34AB-45C2-BDD7-CD302404E952}" dt="2024-04-07T15:19:33.952" v="33" actId="478"/>
          <ac:picMkLst>
            <pc:docMk/>
            <pc:sldMk cId="234850880" sldId="417"/>
            <ac:picMk id="7" creationId="{C56C1C71-2981-8DC8-CFBD-735890F59C7C}"/>
          </ac:picMkLst>
        </pc:picChg>
        <pc:picChg chg="del">
          <ac:chgData name="宋佳瑋" userId="6617d938-4621-4d22-875d-8e1bd06663d8" providerId="ADAL" clId="{244CB6A4-34AB-45C2-BDD7-CD302404E952}" dt="2024-04-07T15:19:14.745" v="29" actId="478"/>
          <ac:picMkLst>
            <pc:docMk/>
            <pc:sldMk cId="234850880" sldId="417"/>
            <ac:picMk id="8" creationId="{2C28F2BE-F242-046C-E535-072B9C3869D3}"/>
          </ac:picMkLst>
        </pc:picChg>
        <pc:picChg chg="add mod">
          <ac:chgData name="宋佳瑋" userId="6617d938-4621-4d22-875d-8e1bd06663d8" providerId="ADAL" clId="{244CB6A4-34AB-45C2-BDD7-CD302404E952}" dt="2024-04-07T15:21:53.823" v="83" actId="1076"/>
          <ac:picMkLst>
            <pc:docMk/>
            <pc:sldMk cId="234850880" sldId="417"/>
            <ac:picMk id="10" creationId="{110480C4-F092-69BF-D0A8-1A1352FEAD61}"/>
          </ac:picMkLst>
        </pc:picChg>
        <pc:picChg chg="del">
          <ac:chgData name="宋佳瑋" userId="6617d938-4621-4d22-875d-8e1bd06663d8" providerId="ADAL" clId="{244CB6A4-34AB-45C2-BDD7-CD302404E952}" dt="2024-04-07T15:19:41.457" v="36" actId="478"/>
          <ac:picMkLst>
            <pc:docMk/>
            <pc:sldMk cId="234850880" sldId="417"/>
            <ac:picMk id="17" creationId="{2FB8D7C6-48E9-F34D-9A78-6457EF53EF99}"/>
          </ac:picMkLst>
        </pc:picChg>
        <pc:picChg chg="add del mod">
          <ac:chgData name="宋佳瑋" userId="6617d938-4621-4d22-875d-8e1bd06663d8" providerId="ADAL" clId="{244CB6A4-34AB-45C2-BDD7-CD302404E952}" dt="2024-04-07T15:20:58.554" v="57" actId="478"/>
          <ac:picMkLst>
            <pc:docMk/>
            <pc:sldMk cId="234850880" sldId="417"/>
            <ac:picMk id="18" creationId="{2805DDE9-0E4A-D0DE-5948-F0F245CF3B89}"/>
          </ac:picMkLst>
        </pc:picChg>
        <pc:picChg chg="add mod">
          <ac:chgData name="宋佳瑋" userId="6617d938-4621-4d22-875d-8e1bd06663d8" providerId="ADAL" clId="{244CB6A4-34AB-45C2-BDD7-CD302404E952}" dt="2024-04-07T15:23:24.963" v="113" actId="1035"/>
          <ac:picMkLst>
            <pc:docMk/>
            <pc:sldMk cId="234850880" sldId="417"/>
            <ac:picMk id="20" creationId="{686BE23C-8106-2C42-610F-E75ACE376FE9}"/>
          </ac:picMkLst>
        </pc:picChg>
        <pc:picChg chg="add del mod">
          <ac:chgData name="宋佳瑋" userId="6617d938-4621-4d22-875d-8e1bd06663d8" providerId="ADAL" clId="{244CB6A4-34AB-45C2-BDD7-CD302404E952}" dt="2024-04-07T15:22:53.328" v="98" actId="478"/>
          <ac:picMkLst>
            <pc:docMk/>
            <pc:sldMk cId="234850880" sldId="417"/>
            <ac:picMk id="26" creationId="{3ECDFEFA-85CA-B945-510C-1374C3EF4649}"/>
          </ac:picMkLst>
        </pc:picChg>
        <pc:picChg chg="add mod">
          <ac:chgData name="宋佳瑋" userId="6617d938-4621-4d22-875d-8e1bd06663d8" providerId="ADAL" clId="{244CB6A4-34AB-45C2-BDD7-CD302404E952}" dt="2024-04-07T15:25:05.056" v="131" actId="1076"/>
          <ac:picMkLst>
            <pc:docMk/>
            <pc:sldMk cId="234850880" sldId="417"/>
            <ac:picMk id="28" creationId="{93CCF0E4-0D8A-DA45-0985-0BBA996652B6}"/>
          </ac:picMkLst>
        </pc:picChg>
        <pc:cxnChg chg="del">
          <ac:chgData name="宋佳瑋" userId="6617d938-4621-4d22-875d-8e1bd06663d8" providerId="ADAL" clId="{244CB6A4-34AB-45C2-BDD7-CD302404E952}" dt="2024-04-07T15:19:35.920" v="34" actId="478"/>
          <ac:cxnSpMkLst>
            <pc:docMk/>
            <pc:sldMk cId="234850880" sldId="417"/>
            <ac:cxnSpMk id="9" creationId="{E7181B2A-D0BD-336B-3691-50479642FBDB}"/>
          </ac:cxnSpMkLst>
        </pc:cxnChg>
        <pc:cxnChg chg="add mod">
          <ac:chgData name="宋佳瑋" userId="6617d938-4621-4d22-875d-8e1bd06663d8" providerId="ADAL" clId="{244CB6A4-34AB-45C2-BDD7-CD302404E952}" dt="2024-04-07T15:25:19.516" v="134" actId="14100"/>
          <ac:cxnSpMkLst>
            <pc:docMk/>
            <pc:sldMk cId="234850880" sldId="417"/>
            <ac:cxnSpMk id="11" creationId="{93D05EAF-AB47-2C64-90D9-6CFDCAF527FC}"/>
          </ac:cxnSpMkLst>
        </pc:cxnChg>
        <pc:cxnChg chg="add mod">
          <ac:chgData name="宋佳瑋" userId="6617d938-4621-4d22-875d-8e1bd06663d8" providerId="ADAL" clId="{244CB6A4-34AB-45C2-BDD7-CD302404E952}" dt="2024-04-07T15:25:23.413" v="135" actId="14100"/>
          <ac:cxnSpMkLst>
            <pc:docMk/>
            <pc:sldMk cId="234850880" sldId="417"/>
            <ac:cxnSpMk id="21" creationId="{663A1E8E-BD9C-B060-A8D4-DDB4F17DB0DC}"/>
          </ac:cxnSpMkLst>
        </pc:cxnChg>
      </pc:sldChg>
      <pc:sldChg chg="addSp delSp modSp add mod">
        <pc:chgData name="宋佳瑋" userId="6617d938-4621-4d22-875d-8e1bd06663d8" providerId="ADAL" clId="{244CB6A4-34AB-45C2-BDD7-CD302404E952}" dt="2024-04-07T15:28:29.808" v="169" actId="1076"/>
        <pc:sldMkLst>
          <pc:docMk/>
          <pc:sldMk cId="2919030396" sldId="418"/>
        </pc:sldMkLst>
        <pc:spChg chg="del">
          <ac:chgData name="宋佳瑋" userId="6617d938-4621-4d22-875d-8e1bd06663d8" providerId="ADAL" clId="{244CB6A4-34AB-45C2-BDD7-CD302404E952}" dt="2024-04-07T15:25:36.390" v="137" actId="478"/>
          <ac:spMkLst>
            <pc:docMk/>
            <pc:sldMk cId="2919030396" sldId="418"/>
            <ac:spMk id="14" creationId="{37A53839-DF06-098D-6E5A-0C690674D868}"/>
          </ac:spMkLst>
        </pc:spChg>
        <pc:spChg chg="mod">
          <ac:chgData name="宋佳瑋" userId="6617d938-4621-4d22-875d-8e1bd06663d8" providerId="ADAL" clId="{244CB6A4-34AB-45C2-BDD7-CD302404E952}" dt="2024-04-07T15:26:09.118" v="149"/>
          <ac:spMkLst>
            <pc:docMk/>
            <pc:sldMk cId="2919030396" sldId="418"/>
            <ac:spMk id="15" creationId="{5660EDC8-56D1-CB4D-BE8A-682E5D949B2B}"/>
          </ac:spMkLst>
        </pc:spChg>
        <pc:spChg chg="del">
          <ac:chgData name="宋佳瑋" userId="6617d938-4621-4d22-875d-8e1bd06663d8" providerId="ADAL" clId="{244CB6A4-34AB-45C2-BDD7-CD302404E952}" dt="2024-04-07T15:25:36.390" v="137" actId="478"/>
          <ac:spMkLst>
            <pc:docMk/>
            <pc:sldMk cId="2919030396" sldId="418"/>
            <ac:spMk id="16" creationId="{4C5C9946-62AA-9116-C9CE-D2DE805E563C}"/>
          </ac:spMkLst>
        </pc:spChg>
        <pc:spChg chg="mod">
          <ac:chgData name="宋佳瑋" userId="6617d938-4621-4d22-875d-8e1bd06663d8" providerId="ADAL" clId="{244CB6A4-34AB-45C2-BDD7-CD302404E952}" dt="2024-04-07T15:28:19.595" v="166" actId="1076"/>
          <ac:spMkLst>
            <pc:docMk/>
            <pc:sldMk cId="2919030396" sldId="418"/>
            <ac:spMk id="24" creationId="{FB3D3CF3-EBB8-D30F-F588-B978D28D953F}"/>
          </ac:spMkLst>
        </pc:spChg>
        <pc:spChg chg="mod">
          <ac:chgData name="宋佳瑋" userId="6617d938-4621-4d22-875d-8e1bd06663d8" providerId="ADAL" clId="{244CB6A4-34AB-45C2-BDD7-CD302404E952}" dt="2024-04-07T15:28:19.595" v="166" actId="1076"/>
          <ac:spMkLst>
            <pc:docMk/>
            <pc:sldMk cId="2919030396" sldId="418"/>
            <ac:spMk id="25" creationId="{789D041D-49C6-B6F8-47CD-7968C22CD3D4}"/>
          </ac:spMkLst>
        </pc:spChg>
        <pc:picChg chg="add mod">
          <ac:chgData name="宋佳瑋" userId="6617d938-4621-4d22-875d-8e1bd06663d8" providerId="ADAL" clId="{244CB6A4-34AB-45C2-BDD7-CD302404E952}" dt="2024-04-07T15:28:29.808" v="169" actId="1076"/>
          <ac:picMkLst>
            <pc:docMk/>
            <pc:sldMk cId="2919030396" sldId="418"/>
            <ac:picMk id="5" creationId="{EC018034-84B5-5D24-F96A-A30921BE5681}"/>
          </ac:picMkLst>
        </pc:picChg>
        <pc:picChg chg="add mod">
          <ac:chgData name="宋佳瑋" userId="6617d938-4621-4d22-875d-8e1bd06663d8" providerId="ADAL" clId="{244CB6A4-34AB-45C2-BDD7-CD302404E952}" dt="2024-04-07T15:28:19.595" v="166" actId="1076"/>
          <ac:picMkLst>
            <pc:docMk/>
            <pc:sldMk cId="2919030396" sldId="418"/>
            <ac:picMk id="7" creationId="{A2DAD187-5689-5376-6F45-7EBDA9E0ACBC}"/>
          </ac:picMkLst>
        </pc:picChg>
        <pc:picChg chg="del">
          <ac:chgData name="宋佳瑋" userId="6617d938-4621-4d22-875d-8e1bd06663d8" providerId="ADAL" clId="{244CB6A4-34AB-45C2-BDD7-CD302404E952}" dt="2024-04-07T15:26:28.864" v="150" actId="478"/>
          <ac:picMkLst>
            <pc:docMk/>
            <pc:sldMk cId="2919030396" sldId="418"/>
            <ac:picMk id="10" creationId="{110480C4-F092-69BF-D0A8-1A1352FEAD61}"/>
          </ac:picMkLst>
        </pc:picChg>
        <pc:picChg chg="del">
          <ac:chgData name="宋佳瑋" userId="6617d938-4621-4d22-875d-8e1bd06663d8" providerId="ADAL" clId="{244CB6A4-34AB-45C2-BDD7-CD302404E952}" dt="2024-04-07T15:25:36.390" v="137" actId="478"/>
          <ac:picMkLst>
            <pc:docMk/>
            <pc:sldMk cId="2919030396" sldId="418"/>
            <ac:picMk id="20" creationId="{686BE23C-8106-2C42-610F-E75ACE376FE9}"/>
          </ac:picMkLst>
        </pc:picChg>
        <pc:picChg chg="del mod">
          <ac:chgData name="宋佳瑋" userId="6617d938-4621-4d22-875d-8e1bd06663d8" providerId="ADAL" clId="{244CB6A4-34AB-45C2-BDD7-CD302404E952}" dt="2024-04-07T15:27:14.726" v="159" actId="478"/>
          <ac:picMkLst>
            <pc:docMk/>
            <pc:sldMk cId="2919030396" sldId="418"/>
            <ac:picMk id="28" creationId="{93CCF0E4-0D8A-DA45-0985-0BBA996652B6}"/>
          </ac:picMkLst>
        </pc:picChg>
        <pc:cxnChg chg="mod">
          <ac:chgData name="宋佳瑋" userId="6617d938-4621-4d22-875d-8e1bd06663d8" providerId="ADAL" clId="{244CB6A4-34AB-45C2-BDD7-CD302404E952}" dt="2024-04-07T15:28:24.896" v="168" actId="1076"/>
          <ac:cxnSpMkLst>
            <pc:docMk/>
            <pc:sldMk cId="2919030396" sldId="418"/>
            <ac:cxnSpMk id="11" creationId="{93D05EAF-AB47-2C64-90D9-6CFDCAF527FC}"/>
          </ac:cxnSpMkLst>
        </pc:cxnChg>
        <pc:cxnChg chg="del">
          <ac:chgData name="宋佳瑋" userId="6617d938-4621-4d22-875d-8e1bd06663d8" providerId="ADAL" clId="{244CB6A4-34AB-45C2-BDD7-CD302404E952}" dt="2024-04-07T15:25:36.390" v="137" actId="478"/>
          <ac:cxnSpMkLst>
            <pc:docMk/>
            <pc:sldMk cId="2919030396" sldId="418"/>
            <ac:cxnSpMk id="21" creationId="{663A1E8E-BD9C-B060-A8D4-DDB4F17DB0DC}"/>
          </ac:cxnSpMkLst>
        </pc:cxnChg>
      </pc:sldChg>
      <pc:sldChg chg="addSp delSp modSp add mod">
        <pc:chgData name="宋佳瑋" userId="6617d938-4621-4d22-875d-8e1bd06663d8" providerId="ADAL" clId="{244CB6A4-34AB-45C2-BDD7-CD302404E952}" dt="2024-04-07T15:42:28.338" v="377" actId="1076"/>
        <pc:sldMkLst>
          <pc:docMk/>
          <pc:sldMk cId="831398502" sldId="419"/>
        </pc:sldMkLst>
        <pc:spChg chg="mod">
          <ac:chgData name="宋佳瑋" userId="6617d938-4621-4d22-875d-8e1bd06663d8" providerId="ADAL" clId="{244CB6A4-34AB-45C2-BDD7-CD302404E952}" dt="2024-04-07T15:30:28.559" v="200" actId="1076"/>
          <ac:spMkLst>
            <pc:docMk/>
            <pc:sldMk cId="831398502" sldId="419"/>
            <ac:spMk id="2" creationId="{5CF46EB4-FBD0-72A5-2A74-E1DD42446CF3}"/>
          </ac:spMkLst>
        </pc:spChg>
        <pc:spChg chg="del mod">
          <ac:chgData name="宋佳瑋" userId="6617d938-4621-4d22-875d-8e1bd06663d8" providerId="ADAL" clId="{244CB6A4-34AB-45C2-BDD7-CD302404E952}" dt="2024-04-07T15:28:52.120" v="184" actId="478"/>
          <ac:spMkLst>
            <pc:docMk/>
            <pc:sldMk cId="831398502" sldId="419"/>
            <ac:spMk id="3" creationId="{FABB3C5C-8C12-7257-B8F3-C12C7490CA5D}"/>
          </ac:spMkLst>
        </pc:spChg>
        <pc:spChg chg="add mod">
          <ac:chgData name="宋佳瑋" userId="6617d938-4621-4d22-875d-8e1bd06663d8" providerId="ADAL" clId="{244CB6A4-34AB-45C2-BDD7-CD302404E952}" dt="2024-04-07T15:29:02.735" v="185"/>
          <ac:spMkLst>
            <pc:docMk/>
            <pc:sldMk cId="831398502" sldId="419"/>
            <ac:spMk id="5" creationId="{DA5FA956-DBF4-3E16-1E7E-2837324E52CF}"/>
          </ac:spMkLst>
        </pc:spChg>
        <pc:spChg chg="add del mod">
          <ac:chgData name="宋佳瑋" userId="6617d938-4621-4d22-875d-8e1bd06663d8" providerId="ADAL" clId="{244CB6A4-34AB-45C2-BDD7-CD302404E952}" dt="2024-04-07T15:42:17.597" v="375" actId="478"/>
          <ac:spMkLst>
            <pc:docMk/>
            <pc:sldMk cId="831398502" sldId="419"/>
            <ac:spMk id="7" creationId="{DB214EB4-E2F8-A986-1D89-BEB5FCA49506}"/>
          </ac:spMkLst>
        </pc:spChg>
        <pc:spChg chg="add del mod">
          <ac:chgData name="宋佳瑋" userId="6617d938-4621-4d22-875d-8e1bd06663d8" providerId="ADAL" clId="{244CB6A4-34AB-45C2-BDD7-CD302404E952}" dt="2024-04-07T15:29:54.068" v="186" actId="478"/>
          <ac:spMkLst>
            <pc:docMk/>
            <pc:sldMk cId="831398502" sldId="419"/>
            <ac:spMk id="11" creationId="{998D7502-F160-ACDB-6AAC-317458DBFAF4}"/>
          </ac:spMkLst>
        </pc:spChg>
        <pc:spChg chg="add del mod">
          <ac:chgData name="宋佳瑋" userId="6617d938-4621-4d22-875d-8e1bd06663d8" providerId="ADAL" clId="{244CB6A4-34AB-45C2-BDD7-CD302404E952}" dt="2024-04-07T15:29:54.068" v="186" actId="478"/>
          <ac:spMkLst>
            <pc:docMk/>
            <pc:sldMk cId="831398502" sldId="419"/>
            <ac:spMk id="12" creationId="{A7515CDA-33B6-07D6-B973-3B56E65E0113}"/>
          </ac:spMkLst>
        </pc:spChg>
        <pc:spChg chg="add mod">
          <ac:chgData name="宋佳瑋" userId="6617d938-4621-4d22-875d-8e1bd06663d8" providerId="ADAL" clId="{244CB6A4-34AB-45C2-BDD7-CD302404E952}" dt="2024-04-07T15:40:30.416" v="360" actId="1038"/>
          <ac:spMkLst>
            <pc:docMk/>
            <pc:sldMk cId="831398502" sldId="419"/>
            <ac:spMk id="15" creationId="{C2638F15-6E79-6DEC-9664-78A7FE8A0905}"/>
          </ac:spMkLst>
        </pc:spChg>
        <pc:spChg chg="add mod">
          <ac:chgData name="宋佳瑋" userId="6617d938-4621-4d22-875d-8e1bd06663d8" providerId="ADAL" clId="{244CB6A4-34AB-45C2-BDD7-CD302404E952}" dt="2024-04-07T15:40:30.416" v="360" actId="1038"/>
          <ac:spMkLst>
            <pc:docMk/>
            <pc:sldMk cId="831398502" sldId="419"/>
            <ac:spMk id="16" creationId="{58426B1A-56CB-BE0B-7C7D-8EB32A940AFC}"/>
          </ac:spMkLst>
        </pc:spChg>
        <pc:spChg chg="add mod">
          <ac:chgData name="宋佳瑋" userId="6617d938-4621-4d22-875d-8e1bd06663d8" providerId="ADAL" clId="{244CB6A4-34AB-45C2-BDD7-CD302404E952}" dt="2024-04-07T15:42:20.577" v="376"/>
          <ac:spMkLst>
            <pc:docMk/>
            <pc:sldMk cId="831398502" sldId="419"/>
            <ac:spMk id="22" creationId="{F2D5622B-EB79-6ED0-EE0A-EF43CDE8CED3}"/>
          </ac:spMkLst>
        </pc:spChg>
        <pc:picChg chg="del">
          <ac:chgData name="宋佳瑋" userId="6617d938-4621-4d22-875d-8e1bd06663d8" providerId="ADAL" clId="{244CB6A4-34AB-45C2-BDD7-CD302404E952}" dt="2024-04-07T15:28:47.344" v="181" actId="478"/>
          <ac:picMkLst>
            <pc:docMk/>
            <pc:sldMk cId="831398502" sldId="419"/>
            <ac:picMk id="6" creationId="{FFC86302-A891-E06C-4AEE-1354C1178522}"/>
          </ac:picMkLst>
        </pc:picChg>
        <pc:picChg chg="del">
          <ac:chgData name="宋佳瑋" userId="6617d938-4621-4d22-875d-8e1bd06663d8" providerId="ADAL" clId="{244CB6A4-34AB-45C2-BDD7-CD302404E952}" dt="2024-04-07T15:28:47.601" v="182" actId="478"/>
          <ac:picMkLst>
            <pc:docMk/>
            <pc:sldMk cId="831398502" sldId="419"/>
            <ac:picMk id="8" creationId="{3A214D89-E09A-BE64-036D-315CA58C1887}"/>
          </ac:picMkLst>
        </pc:picChg>
        <pc:picChg chg="add del mod">
          <ac:chgData name="宋佳瑋" userId="6617d938-4621-4d22-875d-8e1bd06663d8" providerId="ADAL" clId="{244CB6A4-34AB-45C2-BDD7-CD302404E952}" dt="2024-04-07T15:30:15.730" v="192" actId="478"/>
          <ac:picMkLst>
            <pc:docMk/>
            <pc:sldMk cId="831398502" sldId="419"/>
            <ac:picMk id="9" creationId="{F6BAB5E3-8E29-4C4B-9A8D-C9B2CB14D8F5}"/>
          </ac:picMkLst>
        </pc:picChg>
        <pc:picChg chg="add del mod">
          <ac:chgData name="宋佳瑋" userId="6617d938-4621-4d22-875d-8e1bd06663d8" providerId="ADAL" clId="{244CB6A4-34AB-45C2-BDD7-CD302404E952}" dt="2024-04-07T15:29:54.068" v="186" actId="478"/>
          <ac:picMkLst>
            <pc:docMk/>
            <pc:sldMk cId="831398502" sldId="419"/>
            <ac:picMk id="13" creationId="{3DC1ACBB-316B-D815-D9E8-F1516ADC5EC0}"/>
          </ac:picMkLst>
        </pc:picChg>
        <pc:picChg chg="add del mod">
          <ac:chgData name="宋佳瑋" userId="6617d938-4621-4d22-875d-8e1bd06663d8" providerId="ADAL" clId="{244CB6A4-34AB-45C2-BDD7-CD302404E952}" dt="2024-04-07T15:30:46.101" v="202" actId="478"/>
          <ac:picMkLst>
            <pc:docMk/>
            <pc:sldMk cId="831398502" sldId="419"/>
            <ac:picMk id="17" creationId="{E39C0502-46DA-9F66-677F-4C8C96DBC3C6}"/>
          </ac:picMkLst>
        </pc:picChg>
        <pc:picChg chg="add mod">
          <ac:chgData name="宋佳瑋" userId="6617d938-4621-4d22-875d-8e1bd06663d8" providerId="ADAL" clId="{244CB6A4-34AB-45C2-BDD7-CD302404E952}" dt="2024-04-07T15:42:28.338" v="377" actId="1076"/>
          <ac:picMkLst>
            <pc:docMk/>
            <pc:sldMk cId="831398502" sldId="419"/>
            <ac:picMk id="19" creationId="{6DDCCC28-700A-3FBA-7DED-EDFC3C3DFB85}"/>
          </ac:picMkLst>
        </pc:picChg>
        <pc:picChg chg="add mod">
          <ac:chgData name="宋佳瑋" userId="6617d938-4621-4d22-875d-8e1bd06663d8" providerId="ADAL" clId="{244CB6A4-34AB-45C2-BDD7-CD302404E952}" dt="2024-04-07T15:40:30.416" v="360" actId="1038"/>
          <ac:picMkLst>
            <pc:docMk/>
            <pc:sldMk cId="831398502" sldId="419"/>
            <ac:picMk id="21" creationId="{985C1ADD-7F63-0480-EBAF-9EE4C669DA35}"/>
          </ac:picMkLst>
        </pc:picChg>
        <pc:cxnChg chg="add mod">
          <ac:chgData name="宋佳瑋" userId="6617d938-4621-4d22-875d-8e1bd06663d8" providerId="ADAL" clId="{244CB6A4-34AB-45C2-BDD7-CD302404E952}" dt="2024-04-07T15:40:30.416" v="360" actId="1038"/>
          <ac:cxnSpMkLst>
            <pc:docMk/>
            <pc:sldMk cId="831398502" sldId="419"/>
            <ac:cxnSpMk id="10" creationId="{973A5C96-5A87-3EFD-FD4B-7758D395922F}"/>
          </ac:cxnSpMkLst>
        </pc:cxnChg>
        <pc:cxnChg chg="add del mod">
          <ac:chgData name="宋佳瑋" userId="6617d938-4621-4d22-875d-8e1bd06663d8" providerId="ADAL" clId="{244CB6A4-34AB-45C2-BDD7-CD302404E952}" dt="2024-04-07T15:29:54.068" v="186" actId="478"/>
          <ac:cxnSpMkLst>
            <pc:docMk/>
            <pc:sldMk cId="831398502" sldId="419"/>
            <ac:cxnSpMk id="14" creationId="{30489876-1471-4F08-E5A8-37882CD66B7D}"/>
          </ac:cxnSpMkLst>
        </pc:cxnChg>
      </pc:sldChg>
      <pc:sldChg chg="addSp delSp modSp add mod">
        <pc:chgData name="宋佳瑋" userId="6617d938-4621-4d22-875d-8e1bd06663d8" providerId="ADAL" clId="{244CB6A4-34AB-45C2-BDD7-CD302404E952}" dt="2024-04-07T15:32:02.573" v="229" actId="14100"/>
        <pc:sldMkLst>
          <pc:docMk/>
          <pc:sldMk cId="2080120556" sldId="420"/>
        </pc:sldMkLst>
        <pc:spChg chg="mod">
          <ac:chgData name="宋佳瑋" userId="6617d938-4621-4d22-875d-8e1bd06663d8" providerId="ADAL" clId="{244CB6A4-34AB-45C2-BDD7-CD302404E952}" dt="2024-04-07T15:31:06.925" v="214" actId="14100"/>
          <ac:spMkLst>
            <pc:docMk/>
            <pc:sldMk cId="2080120556" sldId="420"/>
            <ac:spMk id="7" creationId="{DB214EB4-E2F8-A986-1D89-BEB5FCA49506}"/>
          </ac:spMkLst>
        </pc:spChg>
        <pc:spChg chg="mod">
          <ac:chgData name="宋佳瑋" userId="6617d938-4621-4d22-875d-8e1bd06663d8" providerId="ADAL" clId="{244CB6A4-34AB-45C2-BDD7-CD302404E952}" dt="2024-04-07T15:31:35.182" v="222"/>
          <ac:spMkLst>
            <pc:docMk/>
            <pc:sldMk cId="2080120556" sldId="420"/>
            <ac:spMk id="16" creationId="{58426B1A-56CB-BE0B-7C7D-8EB32A940AFC}"/>
          </ac:spMkLst>
        </pc:spChg>
        <pc:picChg chg="add mod">
          <ac:chgData name="宋佳瑋" userId="6617d938-4621-4d22-875d-8e1bd06663d8" providerId="ADAL" clId="{244CB6A4-34AB-45C2-BDD7-CD302404E952}" dt="2024-04-07T15:31:20.949" v="221" actId="1076"/>
          <ac:picMkLst>
            <pc:docMk/>
            <pc:sldMk cId="2080120556" sldId="420"/>
            <ac:picMk id="6" creationId="{DC48AF46-A4F6-ED29-1783-1EAB91C31943}"/>
          </ac:picMkLst>
        </pc:picChg>
        <pc:picChg chg="add mod">
          <ac:chgData name="宋佳瑋" userId="6617d938-4621-4d22-875d-8e1bd06663d8" providerId="ADAL" clId="{244CB6A4-34AB-45C2-BDD7-CD302404E952}" dt="2024-04-07T15:32:02.573" v="229" actId="14100"/>
          <ac:picMkLst>
            <pc:docMk/>
            <pc:sldMk cId="2080120556" sldId="420"/>
            <ac:picMk id="9" creationId="{F50D0D97-860D-33F0-210B-32FFD73FDDCD}"/>
          </ac:picMkLst>
        </pc:picChg>
        <pc:picChg chg="del">
          <ac:chgData name="宋佳瑋" userId="6617d938-4621-4d22-875d-8e1bd06663d8" providerId="ADAL" clId="{244CB6A4-34AB-45C2-BDD7-CD302404E952}" dt="2024-04-07T15:31:13.216" v="215" actId="478"/>
          <ac:picMkLst>
            <pc:docMk/>
            <pc:sldMk cId="2080120556" sldId="420"/>
            <ac:picMk id="19" creationId="{6DDCCC28-700A-3FBA-7DED-EDFC3C3DFB85}"/>
          </ac:picMkLst>
        </pc:picChg>
        <pc:picChg chg="del">
          <ac:chgData name="宋佳瑋" userId="6617d938-4621-4d22-875d-8e1bd06663d8" providerId="ADAL" clId="{244CB6A4-34AB-45C2-BDD7-CD302404E952}" dt="2024-04-07T15:31:53.639" v="223" actId="478"/>
          <ac:picMkLst>
            <pc:docMk/>
            <pc:sldMk cId="2080120556" sldId="420"/>
            <ac:picMk id="21" creationId="{985C1ADD-7F63-0480-EBAF-9EE4C669DA35}"/>
          </ac:picMkLst>
        </pc:picChg>
      </pc:sldChg>
      <pc:sldChg chg="addSp delSp modSp add mod modShow">
        <pc:chgData name="宋佳瑋" userId="6617d938-4621-4d22-875d-8e1bd06663d8" providerId="ADAL" clId="{244CB6A4-34AB-45C2-BDD7-CD302404E952}" dt="2024-04-07T15:39:07.312" v="303" actId="729"/>
        <pc:sldMkLst>
          <pc:docMk/>
          <pc:sldMk cId="1165326120" sldId="421"/>
        </pc:sldMkLst>
        <pc:spChg chg="mod">
          <ac:chgData name="宋佳瑋" userId="6617d938-4621-4d22-875d-8e1bd06663d8" providerId="ADAL" clId="{244CB6A4-34AB-45C2-BDD7-CD302404E952}" dt="2024-04-07T15:37:36.190" v="275" actId="1035"/>
          <ac:spMkLst>
            <pc:docMk/>
            <pc:sldMk cId="1165326120" sldId="421"/>
            <ac:spMk id="14" creationId="{37A53839-DF06-098D-6E5A-0C690674D868}"/>
          </ac:spMkLst>
        </pc:spChg>
        <pc:spChg chg="mod">
          <ac:chgData name="宋佳瑋" userId="6617d938-4621-4d22-875d-8e1bd06663d8" providerId="ADAL" clId="{244CB6A4-34AB-45C2-BDD7-CD302404E952}" dt="2024-04-07T15:37:36.190" v="275" actId="1035"/>
          <ac:spMkLst>
            <pc:docMk/>
            <pc:sldMk cId="1165326120" sldId="421"/>
            <ac:spMk id="16" creationId="{4C5C9946-62AA-9116-C9CE-D2DE805E563C}"/>
          </ac:spMkLst>
        </pc:spChg>
        <pc:picChg chg="add mod">
          <ac:chgData name="宋佳瑋" userId="6617d938-4621-4d22-875d-8e1bd06663d8" providerId="ADAL" clId="{244CB6A4-34AB-45C2-BDD7-CD302404E952}" dt="2024-04-07T15:37:32.414" v="259" actId="1076"/>
          <ac:picMkLst>
            <pc:docMk/>
            <pc:sldMk cId="1165326120" sldId="421"/>
            <ac:picMk id="5" creationId="{2A005A04-9526-3292-D75D-C82BBCAEE767}"/>
          </ac:picMkLst>
        </pc:picChg>
        <pc:picChg chg="add del mod">
          <ac:chgData name="宋佳瑋" userId="6617d938-4621-4d22-875d-8e1bd06663d8" providerId="ADAL" clId="{244CB6A4-34AB-45C2-BDD7-CD302404E952}" dt="2024-04-07T15:36:12.599" v="242" actId="478"/>
          <ac:picMkLst>
            <pc:docMk/>
            <pc:sldMk cId="1165326120" sldId="421"/>
            <ac:picMk id="7" creationId="{A9BAD478-F329-0CEB-C00B-F402BB6C3B84}"/>
          </ac:picMkLst>
        </pc:picChg>
        <pc:picChg chg="add mod">
          <ac:chgData name="宋佳瑋" userId="6617d938-4621-4d22-875d-8e1bd06663d8" providerId="ADAL" clId="{244CB6A4-34AB-45C2-BDD7-CD302404E952}" dt="2024-04-07T15:36:45.076" v="252" actId="1076"/>
          <ac:picMkLst>
            <pc:docMk/>
            <pc:sldMk cId="1165326120" sldId="421"/>
            <ac:picMk id="9" creationId="{FACD32F3-855C-5448-86DC-7D0C14857EF5}"/>
          </ac:picMkLst>
        </pc:picChg>
        <pc:picChg chg="del">
          <ac:chgData name="宋佳瑋" userId="6617d938-4621-4d22-875d-8e1bd06663d8" providerId="ADAL" clId="{244CB6A4-34AB-45C2-BDD7-CD302404E952}" dt="2024-04-07T15:33:25.252" v="232" actId="478"/>
          <ac:picMkLst>
            <pc:docMk/>
            <pc:sldMk cId="1165326120" sldId="421"/>
            <ac:picMk id="10" creationId="{110480C4-F092-69BF-D0A8-1A1352FEAD61}"/>
          </ac:picMkLst>
        </pc:picChg>
        <pc:picChg chg="add mod">
          <ac:chgData name="宋佳瑋" userId="6617d938-4621-4d22-875d-8e1bd06663d8" providerId="ADAL" clId="{244CB6A4-34AB-45C2-BDD7-CD302404E952}" dt="2024-04-07T15:37:49.782" v="281" actId="1076"/>
          <ac:picMkLst>
            <pc:docMk/>
            <pc:sldMk cId="1165326120" sldId="421"/>
            <ac:picMk id="17" creationId="{822F8445-2B75-D01C-70D2-281139C1AEA5}"/>
          </ac:picMkLst>
        </pc:picChg>
        <pc:picChg chg="del">
          <ac:chgData name="宋佳瑋" userId="6617d938-4621-4d22-875d-8e1bd06663d8" providerId="ADAL" clId="{244CB6A4-34AB-45C2-BDD7-CD302404E952}" dt="2024-04-07T15:33:25.570" v="233" actId="478"/>
          <ac:picMkLst>
            <pc:docMk/>
            <pc:sldMk cId="1165326120" sldId="421"/>
            <ac:picMk id="20" creationId="{686BE23C-8106-2C42-610F-E75ACE376FE9}"/>
          </ac:picMkLst>
        </pc:picChg>
        <pc:picChg chg="del">
          <ac:chgData name="宋佳瑋" userId="6617d938-4621-4d22-875d-8e1bd06663d8" providerId="ADAL" clId="{244CB6A4-34AB-45C2-BDD7-CD302404E952}" dt="2024-04-07T15:33:25.863" v="234" actId="478"/>
          <ac:picMkLst>
            <pc:docMk/>
            <pc:sldMk cId="1165326120" sldId="421"/>
            <ac:picMk id="28" creationId="{93CCF0E4-0D8A-DA45-0985-0BBA996652B6}"/>
          </ac:picMkLst>
        </pc:picChg>
        <pc:cxnChg chg="mod">
          <ac:chgData name="宋佳瑋" userId="6617d938-4621-4d22-875d-8e1bd06663d8" providerId="ADAL" clId="{244CB6A4-34AB-45C2-BDD7-CD302404E952}" dt="2024-04-07T15:37:36.190" v="275" actId="1035"/>
          <ac:cxnSpMkLst>
            <pc:docMk/>
            <pc:sldMk cId="1165326120" sldId="421"/>
            <ac:cxnSpMk id="21" creationId="{663A1E8E-BD9C-B060-A8D4-DDB4F17DB0DC}"/>
          </ac:cxnSpMkLst>
        </pc:cxnChg>
      </pc:sldChg>
      <pc:sldChg chg="addSp delSp modSp add mod modShow">
        <pc:chgData name="宋佳瑋" userId="6617d938-4621-4d22-875d-8e1bd06663d8" providerId="ADAL" clId="{244CB6A4-34AB-45C2-BDD7-CD302404E952}" dt="2024-04-07T15:39:09.740" v="304" actId="729"/>
        <pc:sldMkLst>
          <pc:docMk/>
          <pc:sldMk cId="1820550287" sldId="422"/>
        </pc:sldMkLst>
        <pc:picChg chg="del">
          <ac:chgData name="宋佳瑋" userId="6617d938-4621-4d22-875d-8e1bd06663d8" providerId="ADAL" clId="{244CB6A4-34AB-45C2-BDD7-CD302404E952}" dt="2024-04-07T15:38:01.237" v="283" actId="478"/>
          <ac:picMkLst>
            <pc:docMk/>
            <pc:sldMk cId="1820550287" sldId="422"/>
            <ac:picMk id="5" creationId="{EC018034-84B5-5D24-F96A-A30921BE5681}"/>
          </ac:picMkLst>
        </pc:picChg>
        <pc:picChg chg="add mod">
          <ac:chgData name="宋佳瑋" userId="6617d938-4621-4d22-875d-8e1bd06663d8" providerId="ADAL" clId="{244CB6A4-34AB-45C2-BDD7-CD302404E952}" dt="2024-04-07T15:38:19.891" v="288" actId="1076"/>
          <ac:picMkLst>
            <pc:docMk/>
            <pc:sldMk cId="1820550287" sldId="422"/>
            <ac:picMk id="6" creationId="{84A2F15F-981B-2A7D-82C3-7650EFE15AFD}"/>
          </ac:picMkLst>
        </pc:picChg>
        <pc:picChg chg="del">
          <ac:chgData name="宋佳瑋" userId="6617d938-4621-4d22-875d-8e1bd06663d8" providerId="ADAL" clId="{244CB6A4-34AB-45C2-BDD7-CD302404E952}" dt="2024-04-07T15:38:01.560" v="284" actId="478"/>
          <ac:picMkLst>
            <pc:docMk/>
            <pc:sldMk cId="1820550287" sldId="422"/>
            <ac:picMk id="7" creationId="{A2DAD187-5689-5376-6F45-7EBDA9E0ACBC}"/>
          </ac:picMkLst>
        </pc:picChg>
        <pc:picChg chg="add del mod">
          <ac:chgData name="宋佳瑋" userId="6617d938-4621-4d22-875d-8e1bd06663d8" providerId="ADAL" clId="{244CB6A4-34AB-45C2-BDD7-CD302404E952}" dt="2024-04-07T15:38:41.579" v="292" actId="478"/>
          <ac:picMkLst>
            <pc:docMk/>
            <pc:sldMk cId="1820550287" sldId="422"/>
            <ac:picMk id="9" creationId="{41588AB0-DB9B-842E-688C-E9C7F4249FD6}"/>
          </ac:picMkLst>
        </pc:picChg>
        <pc:picChg chg="add mod">
          <ac:chgData name="宋佳瑋" userId="6617d938-4621-4d22-875d-8e1bd06663d8" providerId="ADAL" clId="{244CB6A4-34AB-45C2-BDD7-CD302404E952}" dt="2024-04-07T15:39:01.697" v="302" actId="1076"/>
          <ac:picMkLst>
            <pc:docMk/>
            <pc:sldMk cId="1820550287" sldId="422"/>
            <ac:picMk id="13" creationId="{A23C41C4-DBB5-AFAA-6F99-FB6C945D36A0}"/>
          </ac:picMkLst>
        </pc:picChg>
      </pc:sldChg>
      <pc:sldChg chg="addSp delSp modSp add mod modShow">
        <pc:chgData name="宋佳瑋" userId="6617d938-4621-4d22-875d-8e1bd06663d8" providerId="ADAL" clId="{244CB6A4-34AB-45C2-BDD7-CD302404E952}" dt="2024-04-07T15:41:28.297" v="373" actId="729"/>
        <pc:sldMkLst>
          <pc:docMk/>
          <pc:sldMk cId="3930540865" sldId="423"/>
        </pc:sldMkLst>
        <pc:spChg chg="mod">
          <ac:chgData name="宋佳瑋" userId="6617d938-4621-4d22-875d-8e1bd06663d8" providerId="ADAL" clId="{244CB6A4-34AB-45C2-BDD7-CD302404E952}" dt="2024-04-07T15:40:09.311" v="317" actId="1076"/>
          <ac:spMkLst>
            <pc:docMk/>
            <pc:sldMk cId="3930540865" sldId="423"/>
            <ac:spMk id="2" creationId="{5CF46EB4-FBD0-72A5-2A74-E1DD42446CF3}"/>
          </ac:spMkLst>
        </pc:spChg>
        <pc:spChg chg="mod">
          <ac:chgData name="宋佳瑋" userId="6617d938-4621-4d22-875d-8e1bd06663d8" providerId="ADAL" clId="{244CB6A4-34AB-45C2-BDD7-CD302404E952}" dt="2024-04-07T15:40:16.627" v="337" actId="1037"/>
          <ac:spMkLst>
            <pc:docMk/>
            <pc:sldMk cId="3930540865" sldId="423"/>
            <ac:spMk id="15" creationId="{C2638F15-6E79-6DEC-9664-78A7FE8A0905}"/>
          </ac:spMkLst>
        </pc:spChg>
        <pc:spChg chg="mod">
          <ac:chgData name="宋佳瑋" userId="6617d938-4621-4d22-875d-8e1bd06663d8" providerId="ADAL" clId="{244CB6A4-34AB-45C2-BDD7-CD302404E952}" dt="2024-04-07T15:40:16.627" v="337" actId="1037"/>
          <ac:spMkLst>
            <pc:docMk/>
            <pc:sldMk cId="3930540865" sldId="423"/>
            <ac:spMk id="16" creationId="{58426B1A-56CB-BE0B-7C7D-8EB32A940AFC}"/>
          </ac:spMkLst>
        </pc:spChg>
        <pc:picChg chg="add mod">
          <ac:chgData name="宋佳瑋" userId="6617d938-4621-4d22-875d-8e1bd06663d8" providerId="ADAL" clId="{244CB6A4-34AB-45C2-BDD7-CD302404E952}" dt="2024-04-07T15:40:19.027" v="338" actId="14100"/>
          <ac:picMkLst>
            <pc:docMk/>
            <pc:sldMk cId="3930540865" sldId="423"/>
            <ac:picMk id="6" creationId="{ECF4FDBB-840C-E7BF-20E7-E2677FC2900A}"/>
          </ac:picMkLst>
        </pc:picChg>
        <pc:picChg chg="add mod">
          <ac:chgData name="宋佳瑋" userId="6617d938-4621-4d22-875d-8e1bd06663d8" providerId="ADAL" clId="{244CB6A4-34AB-45C2-BDD7-CD302404E952}" dt="2024-04-07T15:40:16.627" v="337" actId="1037"/>
          <ac:picMkLst>
            <pc:docMk/>
            <pc:sldMk cId="3930540865" sldId="423"/>
            <ac:picMk id="9" creationId="{F5AF3B62-5444-8293-87FB-C6C9FC2618A4}"/>
          </ac:picMkLst>
        </pc:picChg>
        <pc:picChg chg="del">
          <ac:chgData name="宋佳瑋" userId="6617d938-4621-4d22-875d-8e1bd06663d8" providerId="ADAL" clId="{244CB6A4-34AB-45C2-BDD7-CD302404E952}" dt="2024-04-07T15:39:19.546" v="306" actId="478"/>
          <ac:picMkLst>
            <pc:docMk/>
            <pc:sldMk cId="3930540865" sldId="423"/>
            <ac:picMk id="19" creationId="{6DDCCC28-700A-3FBA-7DED-EDFC3C3DFB85}"/>
          </ac:picMkLst>
        </pc:picChg>
        <pc:picChg chg="del">
          <ac:chgData name="宋佳瑋" userId="6617d938-4621-4d22-875d-8e1bd06663d8" providerId="ADAL" clId="{244CB6A4-34AB-45C2-BDD7-CD302404E952}" dt="2024-04-07T15:39:19.825" v="307" actId="478"/>
          <ac:picMkLst>
            <pc:docMk/>
            <pc:sldMk cId="3930540865" sldId="423"/>
            <ac:picMk id="21" creationId="{985C1ADD-7F63-0480-EBAF-9EE4C669DA35}"/>
          </ac:picMkLst>
        </pc:picChg>
        <pc:cxnChg chg="mod">
          <ac:chgData name="宋佳瑋" userId="6617d938-4621-4d22-875d-8e1bd06663d8" providerId="ADAL" clId="{244CB6A4-34AB-45C2-BDD7-CD302404E952}" dt="2024-04-07T15:40:16.627" v="337" actId="1037"/>
          <ac:cxnSpMkLst>
            <pc:docMk/>
            <pc:sldMk cId="3930540865" sldId="423"/>
            <ac:cxnSpMk id="10" creationId="{973A5C96-5A87-3EFD-FD4B-7758D395922F}"/>
          </ac:cxnSpMkLst>
        </pc:cxnChg>
      </pc:sldChg>
      <pc:sldChg chg="addSp delSp modSp add mod modShow">
        <pc:chgData name="宋佳瑋" userId="6617d938-4621-4d22-875d-8e1bd06663d8" providerId="ADAL" clId="{244CB6A4-34AB-45C2-BDD7-CD302404E952}" dt="2024-04-07T15:41:29.699" v="374" actId="729"/>
        <pc:sldMkLst>
          <pc:docMk/>
          <pc:sldMk cId="2834175775" sldId="424"/>
        </pc:sldMkLst>
        <pc:picChg chg="del">
          <ac:chgData name="宋佳瑋" userId="6617d938-4621-4d22-875d-8e1bd06663d8" providerId="ADAL" clId="{244CB6A4-34AB-45C2-BDD7-CD302404E952}" dt="2024-04-07T15:40:44.135" v="364" actId="478"/>
          <ac:picMkLst>
            <pc:docMk/>
            <pc:sldMk cId="2834175775" sldId="424"/>
            <ac:picMk id="6" creationId="{DC48AF46-A4F6-ED29-1783-1EAB91C31943}"/>
          </ac:picMkLst>
        </pc:picChg>
        <pc:picChg chg="add mod">
          <ac:chgData name="宋佳瑋" userId="6617d938-4621-4d22-875d-8e1bd06663d8" providerId="ADAL" clId="{244CB6A4-34AB-45C2-BDD7-CD302404E952}" dt="2024-04-07T15:41:02.999" v="369" actId="1076"/>
          <ac:picMkLst>
            <pc:docMk/>
            <pc:sldMk cId="2834175775" sldId="424"/>
            <ac:picMk id="8" creationId="{2D583F4F-8B2F-6D31-3851-5C029C66303C}"/>
          </ac:picMkLst>
        </pc:picChg>
        <pc:picChg chg="del">
          <ac:chgData name="宋佳瑋" userId="6617d938-4621-4d22-875d-8e1bd06663d8" providerId="ADAL" clId="{244CB6A4-34AB-45C2-BDD7-CD302404E952}" dt="2024-04-07T15:40:44.415" v="365" actId="478"/>
          <ac:picMkLst>
            <pc:docMk/>
            <pc:sldMk cId="2834175775" sldId="424"/>
            <ac:picMk id="9" creationId="{F50D0D97-860D-33F0-210B-32FFD73FDDCD}"/>
          </ac:picMkLst>
        </pc:picChg>
        <pc:picChg chg="add mod">
          <ac:chgData name="宋佳瑋" userId="6617d938-4621-4d22-875d-8e1bd06663d8" providerId="ADAL" clId="{244CB6A4-34AB-45C2-BDD7-CD302404E952}" dt="2024-04-07T15:41:24.442" v="372" actId="1076"/>
          <ac:picMkLst>
            <pc:docMk/>
            <pc:sldMk cId="2834175775" sldId="424"/>
            <ac:picMk id="12" creationId="{E42F6828-0C57-93FA-5AE5-26F881EC3849}"/>
          </ac:picMkLst>
        </pc:picChg>
      </pc:sldChg>
      <pc:sldChg chg="modSp new mod">
        <pc:chgData name="宋佳瑋" userId="6617d938-4621-4d22-875d-8e1bd06663d8" providerId="ADAL" clId="{244CB6A4-34AB-45C2-BDD7-CD302404E952}" dt="2024-04-07T15:45:45.843" v="430" actId="14100"/>
        <pc:sldMkLst>
          <pc:docMk/>
          <pc:sldMk cId="1570055738" sldId="425"/>
        </pc:sldMkLst>
        <pc:spChg chg="mod">
          <ac:chgData name="宋佳瑋" userId="6617d938-4621-4d22-875d-8e1bd06663d8" providerId="ADAL" clId="{244CB6A4-34AB-45C2-BDD7-CD302404E952}" dt="2024-04-07T15:45:45.843" v="430" actId="14100"/>
          <ac:spMkLst>
            <pc:docMk/>
            <pc:sldMk cId="1570055738" sldId="425"/>
            <ac:spMk id="3" creationId="{46A2AFC5-FD34-DB7E-CDAB-D3865A56D6B2}"/>
          </ac:spMkLst>
        </pc:spChg>
        <pc:spChg chg="mod">
          <ac:chgData name="宋佳瑋" userId="6617d938-4621-4d22-875d-8e1bd06663d8" providerId="ADAL" clId="{244CB6A4-34AB-45C2-BDD7-CD302404E952}" dt="2024-04-07T15:44:51.507" v="383" actId="20577"/>
          <ac:spMkLst>
            <pc:docMk/>
            <pc:sldMk cId="1570055738" sldId="425"/>
            <ac:spMk id="4" creationId="{09337408-02B4-11F7-6A26-2736077CFF43}"/>
          </ac:spMkLst>
        </pc:spChg>
      </pc:sldChg>
      <pc:sldChg chg="add mod modShow">
        <pc:chgData name="宋佳瑋" userId="6617d938-4621-4d22-875d-8e1bd06663d8" providerId="ADAL" clId="{244CB6A4-34AB-45C2-BDD7-CD302404E952}" dt="2024-04-07T15:48:38.889" v="432" actId="729"/>
        <pc:sldMkLst>
          <pc:docMk/>
          <pc:sldMk cId="1421070635" sldId="426"/>
        </pc:sldMkLst>
      </pc:sldChg>
    </pc:docChg>
  </pc:docChgLst>
  <pc:docChgLst>
    <pc:chgData name="宋佳瑋" userId="6617d938-4621-4d22-875d-8e1bd06663d8" providerId="ADAL" clId="{28A23D96-F876-0046-B2B1-158DBC512FB6}"/>
    <pc:docChg chg="undo redo custSel addSld delSld modSld sldOrd addSection delSection modSection">
      <pc:chgData name="宋佳瑋" userId="6617d938-4621-4d22-875d-8e1bd06663d8" providerId="ADAL" clId="{28A23D96-F876-0046-B2B1-158DBC512FB6}" dt="2024-04-14T13:13:27.345" v="3868" actId="313"/>
      <pc:docMkLst>
        <pc:docMk/>
      </pc:docMkLst>
      <pc:sldChg chg="ord">
        <pc:chgData name="宋佳瑋" userId="6617d938-4621-4d22-875d-8e1bd06663d8" providerId="ADAL" clId="{28A23D96-F876-0046-B2B1-158DBC512FB6}" dt="2024-04-12T14:17:02.602" v="124" actId="20578"/>
        <pc:sldMkLst>
          <pc:docMk/>
          <pc:sldMk cId="1564460114" sldId="323"/>
        </pc:sldMkLst>
      </pc:sldChg>
      <pc:sldChg chg="modSp mod">
        <pc:chgData name="宋佳瑋" userId="6617d938-4621-4d22-875d-8e1bd06663d8" providerId="ADAL" clId="{28A23D96-F876-0046-B2B1-158DBC512FB6}" dt="2024-04-12T14:45:04.074" v="932" actId="20577"/>
        <pc:sldMkLst>
          <pc:docMk/>
          <pc:sldMk cId="1126877501" sldId="324"/>
        </pc:sldMkLst>
        <pc:spChg chg="mod">
          <ac:chgData name="宋佳瑋" userId="6617d938-4621-4d22-875d-8e1bd06663d8" providerId="ADAL" clId="{28A23D96-F876-0046-B2B1-158DBC512FB6}" dt="2024-04-12T14:45:04.074" v="932" actId="20577"/>
          <ac:spMkLst>
            <pc:docMk/>
            <pc:sldMk cId="1126877501" sldId="324"/>
            <ac:spMk id="8" creationId="{23DBC55B-0537-447C-8502-9297B73437B4}"/>
          </ac:spMkLst>
        </pc:spChg>
      </pc:sldChg>
      <pc:sldChg chg="modSp mod ord">
        <pc:chgData name="宋佳瑋" userId="6617d938-4621-4d22-875d-8e1bd06663d8" providerId="ADAL" clId="{28A23D96-F876-0046-B2B1-158DBC512FB6}" dt="2024-04-14T12:56:49.719" v="2792" actId="20577"/>
        <pc:sldMkLst>
          <pc:docMk/>
          <pc:sldMk cId="789315841" sldId="326"/>
        </pc:sldMkLst>
        <pc:spChg chg="mod">
          <ac:chgData name="宋佳瑋" userId="6617d938-4621-4d22-875d-8e1bd06663d8" providerId="ADAL" clId="{28A23D96-F876-0046-B2B1-158DBC512FB6}" dt="2024-04-12T14:17:19.032" v="179" actId="20577"/>
          <ac:spMkLst>
            <pc:docMk/>
            <pc:sldMk cId="789315841" sldId="326"/>
            <ac:spMk id="2" creationId="{3F786C0C-9443-4215-BE80-D2AE4415D5CE}"/>
          </ac:spMkLst>
        </pc:spChg>
        <pc:graphicFrameChg chg="mod modGraphic">
          <ac:chgData name="宋佳瑋" userId="6617d938-4621-4d22-875d-8e1bd06663d8" providerId="ADAL" clId="{28A23D96-F876-0046-B2B1-158DBC512FB6}" dt="2024-04-14T12:53:55.986" v="2622" actId="20577"/>
          <ac:graphicFrameMkLst>
            <pc:docMk/>
            <pc:sldMk cId="789315841" sldId="326"/>
            <ac:graphicFrameMk id="8" creationId="{340557AA-37CD-46DD-A79C-D9F66DBFE346}"/>
          </ac:graphicFrameMkLst>
        </pc:graphicFrameChg>
        <pc:graphicFrameChg chg="mod modGraphic">
          <ac:chgData name="宋佳瑋" userId="6617d938-4621-4d22-875d-8e1bd06663d8" providerId="ADAL" clId="{28A23D96-F876-0046-B2B1-158DBC512FB6}" dt="2024-04-14T12:56:49.719" v="2792" actId="20577"/>
          <ac:graphicFrameMkLst>
            <pc:docMk/>
            <pc:sldMk cId="789315841" sldId="326"/>
            <ac:graphicFrameMk id="9" creationId="{2B747885-E632-4C55-A903-CBE906AE1701}"/>
          </ac:graphicFrameMkLst>
        </pc:graphicFrameChg>
      </pc:sldChg>
      <pc:sldChg chg="modSp mod">
        <pc:chgData name="宋佳瑋" userId="6617d938-4621-4d22-875d-8e1bd06663d8" providerId="ADAL" clId="{28A23D96-F876-0046-B2B1-158DBC512FB6}" dt="2024-04-12T14:46:21.010" v="1001" actId="20577"/>
        <pc:sldMkLst>
          <pc:docMk/>
          <pc:sldMk cId="1218315158" sldId="329"/>
        </pc:sldMkLst>
        <pc:spChg chg="mod">
          <ac:chgData name="宋佳瑋" userId="6617d938-4621-4d22-875d-8e1bd06663d8" providerId="ADAL" clId="{28A23D96-F876-0046-B2B1-158DBC512FB6}" dt="2024-04-12T14:46:21.010" v="1001" actId="20577"/>
          <ac:spMkLst>
            <pc:docMk/>
            <pc:sldMk cId="1218315158" sldId="329"/>
            <ac:spMk id="8" creationId="{547A26BA-CC1A-4E30-9987-167F57E72C5E}"/>
          </ac:spMkLst>
        </pc:spChg>
      </pc:sldChg>
      <pc:sldChg chg="modSp mod">
        <pc:chgData name="宋佳瑋" userId="6617d938-4621-4d22-875d-8e1bd06663d8" providerId="ADAL" clId="{28A23D96-F876-0046-B2B1-158DBC512FB6}" dt="2024-04-12T14:46:39.201" v="1021" actId="20577"/>
        <pc:sldMkLst>
          <pc:docMk/>
          <pc:sldMk cId="1947042965" sldId="330"/>
        </pc:sldMkLst>
        <pc:spChg chg="mod">
          <ac:chgData name="宋佳瑋" userId="6617d938-4621-4d22-875d-8e1bd06663d8" providerId="ADAL" clId="{28A23D96-F876-0046-B2B1-158DBC512FB6}" dt="2024-04-12T14:46:39.201" v="1021" actId="20577"/>
          <ac:spMkLst>
            <pc:docMk/>
            <pc:sldMk cId="1947042965" sldId="330"/>
            <ac:spMk id="7" creationId="{FD047317-2626-40E5-8919-25D47D876C55}"/>
          </ac:spMkLst>
        </pc:spChg>
      </pc:sldChg>
      <pc:sldChg chg="addSp delSp modSp mod">
        <pc:chgData name="宋佳瑋" userId="6617d938-4621-4d22-875d-8e1bd06663d8" providerId="ADAL" clId="{28A23D96-F876-0046-B2B1-158DBC512FB6}" dt="2024-04-12T15:00:42.506" v="1196" actId="1076"/>
        <pc:sldMkLst>
          <pc:docMk/>
          <pc:sldMk cId="704948666" sldId="336"/>
        </pc:sldMkLst>
        <pc:graphicFrameChg chg="add mod modGraphic">
          <ac:chgData name="宋佳瑋" userId="6617d938-4621-4d22-875d-8e1bd06663d8" providerId="ADAL" clId="{28A23D96-F876-0046-B2B1-158DBC512FB6}" dt="2024-04-12T15:00:28.783" v="1186" actId="1076"/>
          <ac:graphicFrameMkLst>
            <pc:docMk/>
            <pc:sldMk cId="704948666" sldId="336"/>
            <ac:graphicFrameMk id="3" creationId="{A30E6DAF-43DD-109E-A655-C96A7A36C74F}"/>
          </ac:graphicFrameMkLst>
        </pc:graphicFrameChg>
        <pc:graphicFrameChg chg="add del mod modGraphic">
          <ac:chgData name="宋佳瑋" userId="6617d938-4621-4d22-875d-8e1bd06663d8" providerId="ADAL" clId="{28A23D96-F876-0046-B2B1-158DBC512FB6}" dt="2024-04-12T15:00:42.506" v="1196" actId="1076"/>
          <ac:graphicFrameMkLst>
            <pc:docMk/>
            <pc:sldMk cId="704948666" sldId="336"/>
            <ac:graphicFrameMk id="11" creationId="{1DD62528-A0F8-F18B-D4B9-6FAC9262942C}"/>
          </ac:graphicFrameMkLst>
        </pc:graphicFrameChg>
      </pc:sldChg>
      <pc:sldChg chg="modSp mod">
        <pc:chgData name="宋佳瑋" userId="6617d938-4621-4d22-875d-8e1bd06663d8" providerId="ADAL" clId="{28A23D96-F876-0046-B2B1-158DBC512FB6}" dt="2024-04-14T12:35:44.652" v="1665" actId="20577"/>
        <pc:sldMkLst>
          <pc:docMk/>
          <pc:sldMk cId="3247868252" sldId="338"/>
        </pc:sldMkLst>
        <pc:graphicFrameChg chg="modGraphic">
          <ac:chgData name="宋佳瑋" userId="6617d938-4621-4d22-875d-8e1bd06663d8" providerId="ADAL" clId="{28A23D96-F876-0046-B2B1-158DBC512FB6}" dt="2024-04-14T12:35:44.652" v="1665" actId="20577"/>
          <ac:graphicFrameMkLst>
            <pc:docMk/>
            <pc:sldMk cId="3247868252" sldId="338"/>
            <ac:graphicFrameMk id="5" creationId="{724FF8B5-C4FA-4EF8-8CA5-20239BEE62D6}"/>
          </ac:graphicFrameMkLst>
        </pc:graphicFrameChg>
      </pc:sldChg>
      <pc:sldChg chg="modSp mod">
        <pc:chgData name="宋佳瑋" userId="6617d938-4621-4d22-875d-8e1bd06663d8" providerId="ADAL" clId="{28A23D96-F876-0046-B2B1-158DBC512FB6}" dt="2024-04-12T15:06:20.487" v="1289" actId="20577"/>
        <pc:sldMkLst>
          <pc:docMk/>
          <pc:sldMk cId="4007059540" sldId="339"/>
        </pc:sldMkLst>
        <pc:graphicFrameChg chg="modGraphic">
          <ac:chgData name="宋佳瑋" userId="6617d938-4621-4d22-875d-8e1bd06663d8" providerId="ADAL" clId="{28A23D96-F876-0046-B2B1-158DBC512FB6}" dt="2024-04-12T15:06:20.487" v="1289" actId="20577"/>
          <ac:graphicFrameMkLst>
            <pc:docMk/>
            <pc:sldMk cId="4007059540" sldId="339"/>
            <ac:graphicFrameMk id="5" creationId="{724FF8B5-C4FA-4EF8-8CA5-20239BEE62D6}"/>
          </ac:graphicFrameMkLst>
        </pc:graphicFrameChg>
      </pc:sldChg>
      <pc:sldChg chg="addSp delSp modSp mod">
        <pc:chgData name="宋佳瑋" userId="6617d938-4621-4d22-875d-8e1bd06663d8" providerId="ADAL" clId="{28A23D96-F876-0046-B2B1-158DBC512FB6}" dt="2024-04-14T12:52:02.858" v="2472" actId="1076"/>
        <pc:sldMkLst>
          <pc:docMk/>
          <pc:sldMk cId="2374774210" sldId="355"/>
        </pc:sldMkLst>
        <pc:spChg chg="mod">
          <ac:chgData name="宋佳瑋" userId="6617d938-4621-4d22-875d-8e1bd06663d8" providerId="ADAL" clId="{28A23D96-F876-0046-B2B1-158DBC512FB6}" dt="2024-04-12T14:14:13.556" v="21" actId="20577"/>
          <ac:spMkLst>
            <pc:docMk/>
            <pc:sldMk cId="2374774210" sldId="355"/>
            <ac:spMk id="2" creationId="{3F786C0C-9443-4215-BE80-D2AE4415D5CE}"/>
          </ac:spMkLst>
        </pc:spChg>
        <pc:graphicFrameChg chg="del mod modGraphic">
          <ac:chgData name="宋佳瑋" userId="6617d938-4621-4d22-875d-8e1bd06663d8" providerId="ADAL" clId="{28A23D96-F876-0046-B2B1-158DBC512FB6}" dt="2024-04-14T12:43:55.494" v="2063" actId="478"/>
          <ac:graphicFrameMkLst>
            <pc:docMk/>
            <pc:sldMk cId="2374774210" sldId="355"/>
            <ac:graphicFrameMk id="3" creationId="{D64D3274-9CA0-43D8-8CE6-3A04B6CD80AE}"/>
          </ac:graphicFrameMkLst>
        </pc:graphicFrameChg>
        <pc:graphicFrameChg chg="mod modGraphic">
          <ac:chgData name="宋佳瑋" userId="6617d938-4621-4d22-875d-8e1bd06663d8" providerId="ADAL" clId="{28A23D96-F876-0046-B2B1-158DBC512FB6}" dt="2024-04-14T12:51:57.770" v="2471" actId="1076"/>
          <ac:graphicFrameMkLst>
            <pc:docMk/>
            <pc:sldMk cId="2374774210" sldId="355"/>
            <ac:graphicFrameMk id="5" creationId="{D64D3274-9CA0-43D8-8CE6-3A04B6CD80AE}"/>
          </ac:graphicFrameMkLst>
        </pc:graphicFrameChg>
        <pc:graphicFrameChg chg="add mod">
          <ac:chgData name="宋佳瑋" userId="6617d938-4621-4d22-875d-8e1bd06663d8" providerId="ADAL" clId="{28A23D96-F876-0046-B2B1-158DBC512FB6}" dt="2024-04-14T12:52:02.858" v="2472" actId="1076"/>
          <ac:graphicFrameMkLst>
            <pc:docMk/>
            <pc:sldMk cId="2374774210" sldId="355"/>
            <ac:graphicFrameMk id="6" creationId="{A15CE508-6084-DC79-6491-825BD7892577}"/>
          </ac:graphicFrameMkLst>
        </pc:graphicFrameChg>
      </pc:sldChg>
      <pc:sldChg chg="modSp mod">
        <pc:chgData name="宋佳瑋" userId="6617d938-4621-4d22-875d-8e1bd06663d8" providerId="ADAL" clId="{28A23D96-F876-0046-B2B1-158DBC512FB6}" dt="2024-04-12T14:45:42.491" v="956" actId="20577"/>
        <pc:sldMkLst>
          <pc:docMk/>
          <pc:sldMk cId="3003403921" sldId="357"/>
        </pc:sldMkLst>
        <pc:spChg chg="mod">
          <ac:chgData name="宋佳瑋" userId="6617d938-4621-4d22-875d-8e1bd06663d8" providerId="ADAL" clId="{28A23D96-F876-0046-B2B1-158DBC512FB6}" dt="2024-04-12T14:45:42.491" v="956" actId="20577"/>
          <ac:spMkLst>
            <pc:docMk/>
            <pc:sldMk cId="3003403921" sldId="357"/>
            <ac:spMk id="9" creationId="{A679869B-CA49-4880-BD0E-719792FA71B5}"/>
          </ac:spMkLst>
        </pc:spChg>
      </pc:sldChg>
      <pc:sldChg chg="modSp mod">
        <pc:chgData name="宋佳瑋" userId="6617d938-4621-4d22-875d-8e1bd06663d8" providerId="ADAL" clId="{28A23D96-F876-0046-B2B1-158DBC512FB6}" dt="2024-04-12T15:02:49.970" v="1217" actId="20577"/>
        <pc:sldMkLst>
          <pc:docMk/>
          <pc:sldMk cId="155727120" sldId="359"/>
        </pc:sldMkLst>
        <pc:graphicFrameChg chg="mod modGraphic">
          <ac:chgData name="宋佳瑋" userId="6617d938-4621-4d22-875d-8e1bd06663d8" providerId="ADAL" clId="{28A23D96-F876-0046-B2B1-158DBC512FB6}" dt="2024-04-12T15:02:49.970" v="1217" actId="20577"/>
          <ac:graphicFrameMkLst>
            <pc:docMk/>
            <pc:sldMk cId="155727120" sldId="359"/>
            <ac:graphicFrameMk id="5" creationId="{724FF8B5-C4FA-4EF8-8CA5-20239BEE62D6}"/>
          </ac:graphicFrameMkLst>
        </pc:graphicFrameChg>
      </pc:sldChg>
      <pc:sldChg chg="modSp mod">
        <pc:chgData name="宋佳瑋" userId="6617d938-4621-4d22-875d-8e1bd06663d8" providerId="ADAL" clId="{28A23D96-F876-0046-B2B1-158DBC512FB6}" dt="2024-04-12T14:43:32.511" v="855" actId="14826"/>
        <pc:sldMkLst>
          <pc:docMk/>
          <pc:sldMk cId="1332290882" sldId="360"/>
        </pc:sldMkLst>
        <pc:spChg chg="mod">
          <ac:chgData name="宋佳瑋" userId="6617d938-4621-4d22-875d-8e1bd06663d8" providerId="ADAL" clId="{28A23D96-F876-0046-B2B1-158DBC512FB6}" dt="2024-04-12T14:32:15.296" v="712" actId="1076"/>
          <ac:spMkLst>
            <pc:docMk/>
            <pc:sldMk cId="1332290882" sldId="360"/>
            <ac:spMk id="17" creationId="{31755423-0F69-4B0C-A269-834BFE36DF7E}"/>
          </ac:spMkLst>
        </pc:spChg>
        <pc:picChg chg="mod">
          <ac:chgData name="宋佳瑋" userId="6617d938-4621-4d22-875d-8e1bd06663d8" providerId="ADAL" clId="{28A23D96-F876-0046-B2B1-158DBC512FB6}" dt="2024-04-12T14:43:32.511" v="855" actId="14826"/>
          <ac:picMkLst>
            <pc:docMk/>
            <pc:sldMk cId="1332290882" sldId="360"/>
            <ac:picMk id="11" creationId="{A7F268F0-78BB-46A1-9E44-868932F1F023}"/>
          </ac:picMkLst>
        </pc:picChg>
      </pc:sldChg>
      <pc:sldChg chg="modSp mod">
        <pc:chgData name="宋佳瑋" userId="6617d938-4621-4d22-875d-8e1bd06663d8" providerId="ADAL" clId="{28A23D96-F876-0046-B2B1-158DBC512FB6}" dt="2024-04-12T14:38:09.354" v="787" actId="1076"/>
        <pc:sldMkLst>
          <pc:docMk/>
          <pc:sldMk cId="941902772" sldId="368"/>
        </pc:sldMkLst>
        <pc:spChg chg="mod">
          <ac:chgData name="宋佳瑋" userId="6617d938-4621-4d22-875d-8e1bd06663d8" providerId="ADAL" clId="{28A23D96-F876-0046-B2B1-158DBC512FB6}" dt="2024-04-12T14:38:09.354" v="787" actId="1076"/>
          <ac:spMkLst>
            <pc:docMk/>
            <pc:sldMk cId="941902772" sldId="368"/>
            <ac:spMk id="7" creationId="{84912019-588E-BA01-CC24-D533A18CEB25}"/>
          </ac:spMkLst>
        </pc:spChg>
      </pc:sldChg>
      <pc:sldChg chg="modSp mod">
        <pc:chgData name="宋佳瑋" userId="6617d938-4621-4d22-875d-8e1bd06663d8" providerId="ADAL" clId="{28A23D96-F876-0046-B2B1-158DBC512FB6}" dt="2024-04-12T15:03:19.989" v="1238" actId="313"/>
        <pc:sldMkLst>
          <pc:docMk/>
          <pc:sldMk cId="1444864965" sldId="369"/>
        </pc:sldMkLst>
        <pc:spChg chg="mod">
          <ac:chgData name="宋佳瑋" userId="6617d938-4621-4d22-875d-8e1bd06663d8" providerId="ADAL" clId="{28A23D96-F876-0046-B2B1-158DBC512FB6}" dt="2024-04-12T15:03:19.989" v="1238" actId="313"/>
          <ac:spMkLst>
            <pc:docMk/>
            <pc:sldMk cId="1444864965" sldId="369"/>
            <ac:spMk id="10" creationId="{F5171A2B-5C9D-A33B-968A-B4C20217B114}"/>
          </ac:spMkLst>
        </pc:spChg>
      </pc:sldChg>
      <pc:sldChg chg="modSp mod">
        <pc:chgData name="宋佳瑋" userId="6617d938-4621-4d22-875d-8e1bd06663d8" providerId="ADAL" clId="{28A23D96-F876-0046-B2B1-158DBC512FB6}" dt="2024-04-14T12:37:00.550" v="1735" actId="313"/>
        <pc:sldMkLst>
          <pc:docMk/>
          <pc:sldMk cId="1193583303" sldId="370"/>
        </pc:sldMkLst>
        <pc:spChg chg="mod">
          <ac:chgData name="宋佳瑋" userId="6617d938-4621-4d22-875d-8e1bd06663d8" providerId="ADAL" clId="{28A23D96-F876-0046-B2B1-158DBC512FB6}" dt="2024-04-14T12:37:00.550" v="1735" actId="313"/>
          <ac:spMkLst>
            <pc:docMk/>
            <pc:sldMk cId="1193583303" sldId="370"/>
            <ac:spMk id="3" creationId="{D4CE0EF4-6EF3-31DB-0E13-6C9CC069F054}"/>
          </ac:spMkLst>
        </pc:spChg>
      </pc:sldChg>
      <pc:sldChg chg="modSp mod">
        <pc:chgData name="宋佳瑋" userId="6617d938-4621-4d22-875d-8e1bd06663d8" providerId="ADAL" clId="{28A23D96-F876-0046-B2B1-158DBC512FB6}" dt="2024-04-12T14:53:49.026" v="1143" actId="313"/>
        <pc:sldMkLst>
          <pc:docMk/>
          <pc:sldMk cId="4228993999" sldId="371"/>
        </pc:sldMkLst>
        <pc:spChg chg="mod">
          <ac:chgData name="宋佳瑋" userId="6617d938-4621-4d22-875d-8e1bd06663d8" providerId="ADAL" clId="{28A23D96-F876-0046-B2B1-158DBC512FB6}" dt="2024-04-12T14:53:49.026" v="1143" actId="313"/>
          <ac:spMkLst>
            <pc:docMk/>
            <pc:sldMk cId="4228993999" sldId="371"/>
            <ac:spMk id="3" creationId="{BDC405BA-78BD-D419-5A8B-4D546A644732}"/>
          </ac:spMkLst>
        </pc:spChg>
      </pc:sldChg>
      <pc:sldChg chg="modSp mod ord">
        <pc:chgData name="宋佳瑋" userId="6617d938-4621-4d22-875d-8e1bd06663d8" providerId="ADAL" clId="{28A23D96-F876-0046-B2B1-158DBC512FB6}" dt="2024-04-14T12:54:39.584" v="2638"/>
        <pc:sldMkLst>
          <pc:docMk/>
          <pc:sldMk cId="2836651301" sldId="373"/>
        </pc:sldMkLst>
        <pc:spChg chg="mod">
          <ac:chgData name="宋佳瑋" userId="6617d938-4621-4d22-875d-8e1bd06663d8" providerId="ADAL" clId="{28A23D96-F876-0046-B2B1-158DBC512FB6}" dt="2024-04-12T14:17:12.528" v="158" actId="20577"/>
          <ac:spMkLst>
            <pc:docMk/>
            <pc:sldMk cId="2836651301" sldId="373"/>
            <ac:spMk id="2" creationId="{3F786C0C-9443-4215-BE80-D2AE4415D5CE}"/>
          </ac:spMkLst>
        </pc:spChg>
        <pc:graphicFrameChg chg="mod modGraphic">
          <ac:chgData name="宋佳瑋" userId="6617d938-4621-4d22-875d-8e1bd06663d8" providerId="ADAL" clId="{28A23D96-F876-0046-B2B1-158DBC512FB6}" dt="2024-04-14T12:51:11.498" v="2465" actId="1076"/>
          <ac:graphicFrameMkLst>
            <pc:docMk/>
            <pc:sldMk cId="2836651301" sldId="373"/>
            <ac:graphicFrameMk id="6" creationId="{340557AA-37CD-46DD-A79C-D9F66DBFE346}"/>
          </ac:graphicFrameMkLst>
        </pc:graphicFrameChg>
        <pc:graphicFrameChg chg="mod modGraphic">
          <ac:chgData name="宋佳瑋" userId="6617d938-4621-4d22-875d-8e1bd06663d8" providerId="ADAL" clId="{28A23D96-F876-0046-B2B1-158DBC512FB6}" dt="2024-04-14T12:54:39.584" v="2638"/>
          <ac:graphicFrameMkLst>
            <pc:docMk/>
            <pc:sldMk cId="2836651301" sldId="373"/>
            <ac:graphicFrameMk id="7" creationId="{A5C746D3-3ECB-4F9F-8014-D1CF6BDBC412}"/>
          </ac:graphicFrameMkLst>
        </pc:graphicFrameChg>
      </pc:sldChg>
      <pc:sldChg chg="modSp mod ord">
        <pc:chgData name="宋佳瑋" userId="6617d938-4621-4d22-875d-8e1bd06663d8" providerId="ADAL" clId="{28A23D96-F876-0046-B2B1-158DBC512FB6}" dt="2024-04-14T13:05:23.636" v="3409" actId="20577"/>
        <pc:sldMkLst>
          <pc:docMk/>
          <pc:sldMk cId="2699429245" sldId="375"/>
        </pc:sldMkLst>
        <pc:spChg chg="mod">
          <ac:chgData name="宋佳瑋" userId="6617d938-4621-4d22-875d-8e1bd06663d8" providerId="ADAL" clId="{28A23D96-F876-0046-B2B1-158DBC512FB6}" dt="2024-04-12T14:17:34.918" v="221" actId="20577"/>
          <ac:spMkLst>
            <pc:docMk/>
            <pc:sldMk cId="2699429245" sldId="375"/>
            <ac:spMk id="2" creationId="{3F786C0C-9443-4215-BE80-D2AE4415D5CE}"/>
          </ac:spMkLst>
        </pc:spChg>
        <pc:graphicFrameChg chg="mod modGraphic">
          <ac:chgData name="宋佳瑋" userId="6617d938-4621-4d22-875d-8e1bd06663d8" providerId="ADAL" clId="{28A23D96-F876-0046-B2B1-158DBC512FB6}" dt="2024-04-14T13:05:23.636" v="3409" actId="20577"/>
          <ac:graphicFrameMkLst>
            <pc:docMk/>
            <pc:sldMk cId="2699429245" sldId="375"/>
            <ac:graphicFrameMk id="8" creationId="{340557AA-37CD-46DD-A79C-D9F66DBFE346}"/>
          </ac:graphicFrameMkLst>
        </pc:graphicFrameChg>
      </pc:sldChg>
      <pc:sldChg chg="modSp mod">
        <pc:chgData name="宋佳瑋" userId="6617d938-4621-4d22-875d-8e1bd06663d8" providerId="ADAL" clId="{28A23D96-F876-0046-B2B1-158DBC512FB6}" dt="2024-04-14T13:04:40.905" v="3363" actId="20577"/>
        <pc:sldMkLst>
          <pc:docMk/>
          <pc:sldMk cId="2848885953" sldId="376"/>
        </pc:sldMkLst>
        <pc:graphicFrameChg chg="modGraphic">
          <ac:chgData name="宋佳瑋" userId="6617d938-4621-4d22-875d-8e1bd06663d8" providerId="ADAL" clId="{28A23D96-F876-0046-B2B1-158DBC512FB6}" dt="2024-04-14T13:04:40.905" v="3363" actId="20577"/>
          <ac:graphicFrameMkLst>
            <pc:docMk/>
            <pc:sldMk cId="2848885953" sldId="376"/>
            <ac:graphicFrameMk id="8" creationId="{340557AA-37CD-46DD-A79C-D9F66DBFE346}"/>
          </ac:graphicFrameMkLst>
        </pc:graphicFrameChg>
      </pc:sldChg>
      <pc:sldChg chg="modSp mod ord">
        <pc:chgData name="宋佳瑋" userId="6617d938-4621-4d22-875d-8e1bd06663d8" providerId="ADAL" clId="{28A23D96-F876-0046-B2B1-158DBC512FB6}" dt="2024-04-14T13:07:54.431" v="3620" actId="20577"/>
        <pc:sldMkLst>
          <pc:docMk/>
          <pc:sldMk cId="3088401570" sldId="377"/>
        </pc:sldMkLst>
        <pc:spChg chg="mod">
          <ac:chgData name="宋佳瑋" userId="6617d938-4621-4d22-875d-8e1bd06663d8" providerId="ADAL" clId="{28A23D96-F876-0046-B2B1-158DBC512FB6}" dt="2024-04-12T14:17:50.701" v="265" actId="20577"/>
          <ac:spMkLst>
            <pc:docMk/>
            <pc:sldMk cId="3088401570" sldId="377"/>
            <ac:spMk id="2" creationId="{3F786C0C-9443-4215-BE80-D2AE4415D5CE}"/>
          </ac:spMkLst>
        </pc:spChg>
        <pc:graphicFrameChg chg="mod modGraphic">
          <ac:chgData name="宋佳瑋" userId="6617d938-4621-4d22-875d-8e1bd06663d8" providerId="ADAL" clId="{28A23D96-F876-0046-B2B1-158DBC512FB6}" dt="2024-04-14T13:07:54.431" v="3620" actId="20577"/>
          <ac:graphicFrameMkLst>
            <pc:docMk/>
            <pc:sldMk cId="3088401570" sldId="377"/>
            <ac:graphicFrameMk id="8" creationId="{340557AA-37CD-46DD-A79C-D9F66DBFE346}"/>
          </ac:graphicFrameMkLst>
        </pc:graphicFrameChg>
      </pc:sldChg>
      <pc:sldChg chg="modSp mod">
        <pc:chgData name="宋佳瑋" userId="6617d938-4621-4d22-875d-8e1bd06663d8" providerId="ADAL" clId="{28A23D96-F876-0046-B2B1-158DBC512FB6}" dt="2024-04-12T15:16:28.366" v="1495" actId="20577"/>
        <pc:sldMkLst>
          <pc:docMk/>
          <pc:sldMk cId="1277327407" sldId="378"/>
        </pc:sldMkLst>
        <pc:spChg chg="mod">
          <ac:chgData name="宋佳瑋" userId="6617d938-4621-4d22-875d-8e1bd06663d8" providerId="ADAL" clId="{28A23D96-F876-0046-B2B1-158DBC512FB6}" dt="2024-04-12T15:16:28.366" v="1495" actId="20577"/>
          <ac:spMkLst>
            <pc:docMk/>
            <pc:sldMk cId="1277327407" sldId="378"/>
            <ac:spMk id="5" creationId="{E9351774-3910-4751-9447-BDEFB47DB5C7}"/>
          </ac:spMkLst>
        </pc:spChg>
      </pc:sldChg>
      <pc:sldChg chg="modSp mod">
        <pc:chgData name="宋佳瑋" userId="6617d938-4621-4d22-875d-8e1bd06663d8" providerId="ADAL" clId="{28A23D96-F876-0046-B2B1-158DBC512FB6}" dt="2024-04-14T13:11:27.204" v="3676" actId="15"/>
        <pc:sldMkLst>
          <pc:docMk/>
          <pc:sldMk cId="3067078588" sldId="388"/>
        </pc:sldMkLst>
        <pc:spChg chg="mod">
          <ac:chgData name="宋佳瑋" userId="6617d938-4621-4d22-875d-8e1bd06663d8" providerId="ADAL" clId="{28A23D96-F876-0046-B2B1-158DBC512FB6}" dt="2024-04-14T13:11:27.204" v="3676" actId="15"/>
          <ac:spMkLst>
            <pc:docMk/>
            <pc:sldMk cId="3067078588" sldId="388"/>
            <ac:spMk id="3" creationId="{C4E64629-F565-52B1-8505-CC9975ABD9E5}"/>
          </ac:spMkLst>
        </pc:spChg>
      </pc:sldChg>
      <pc:sldChg chg="modSp mod">
        <pc:chgData name="宋佳瑋" userId="6617d938-4621-4d22-875d-8e1bd06663d8" providerId="ADAL" clId="{28A23D96-F876-0046-B2B1-158DBC512FB6}" dt="2024-04-14T13:12:36.468" v="3798" actId="313"/>
        <pc:sldMkLst>
          <pc:docMk/>
          <pc:sldMk cId="3910705758" sldId="390"/>
        </pc:sldMkLst>
        <pc:spChg chg="mod">
          <ac:chgData name="宋佳瑋" userId="6617d938-4621-4d22-875d-8e1bd06663d8" providerId="ADAL" clId="{28A23D96-F876-0046-B2B1-158DBC512FB6}" dt="2024-04-14T13:12:36.468" v="3798" actId="313"/>
          <ac:spMkLst>
            <pc:docMk/>
            <pc:sldMk cId="3910705758" sldId="390"/>
            <ac:spMk id="3" creationId="{C4E64629-F565-52B1-8505-CC9975ABD9E5}"/>
          </ac:spMkLst>
        </pc:spChg>
      </pc:sldChg>
      <pc:sldChg chg="modSp mod">
        <pc:chgData name="宋佳瑋" userId="6617d938-4621-4d22-875d-8e1bd06663d8" providerId="ADAL" clId="{28A23D96-F876-0046-B2B1-158DBC512FB6}" dt="2024-04-14T13:13:27.345" v="3868" actId="313"/>
        <pc:sldMkLst>
          <pc:docMk/>
          <pc:sldMk cId="4054681280" sldId="392"/>
        </pc:sldMkLst>
        <pc:spChg chg="mod">
          <ac:chgData name="宋佳瑋" userId="6617d938-4621-4d22-875d-8e1bd06663d8" providerId="ADAL" clId="{28A23D96-F876-0046-B2B1-158DBC512FB6}" dt="2024-04-14T13:13:27.345" v="3868" actId="313"/>
          <ac:spMkLst>
            <pc:docMk/>
            <pc:sldMk cId="4054681280" sldId="392"/>
            <ac:spMk id="3" creationId="{C4E64629-F565-52B1-8505-CC9975ABD9E5}"/>
          </ac:spMkLst>
        </pc:spChg>
      </pc:sldChg>
      <pc:sldChg chg="modSp add mod ord">
        <pc:chgData name="宋佳瑋" userId="6617d938-4621-4d22-875d-8e1bd06663d8" providerId="ADAL" clId="{28A23D96-F876-0046-B2B1-158DBC512FB6}" dt="2024-04-12T14:44:14.355" v="904" actId="20577"/>
        <pc:sldMkLst>
          <pc:docMk/>
          <pc:sldMk cId="2617988733" sldId="427"/>
        </pc:sldMkLst>
        <pc:graphicFrameChg chg="mod modGraphic">
          <ac:chgData name="宋佳瑋" userId="6617d938-4621-4d22-875d-8e1bd06663d8" providerId="ADAL" clId="{28A23D96-F876-0046-B2B1-158DBC512FB6}" dt="2024-04-12T14:44:14.355" v="904" actId="20577"/>
          <ac:graphicFrameMkLst>
            <pc:docMk/>
            <pc:sldMk cId="2617988733" sldId="427"/>
            <ac:graphicFrameMk id="3" creationId="{D64D3274-9CA0-43D8-8CE6-3A04B6CD80AE}"/>
          </ac:graphicFrameMkLst>
        </pc:graphicFrameChg>
        <pc:graphicFrameChg chg="mod modGraphic">
          <ac:chgData name="宋佳瑋" userId="6617d938-4621-4d22-875d-8e1bd06663d8" providerId="ADAL" clId="{28A23D96-F876-0046-B2B1-158DBC512FB6}" dt="2024-04-12T14:29:32.182" v="709" actId="20577"/>
          <ac:graphicFrameMkLst>
            <pc:docMk/>
            <pc:sldMk cId="2617988733" sldId="427"/>
            <ac:graphicFrameMk id="5" creationId="{D64D3274-9CA0-43D8-8CE6-3A04B6CD80AE}"/>
          </ac:graphicFrameMkLst>
        </pc:graphicFrameChg>
      </pc:sldChg>
      <pc:sldChg chg="modSp add mod">
        <pc:chgData name="宋佳瑋" userId="6617d938-4621-4d22-875d-8e1bd06663d8" providerId="ADAL" clId="{28A23D96-F876-0046-B2B1-158DBC512FB6}" dt="2024-04-12T15:20:00.424" v="1602" actId="20577"/>
        <pc:sldMkLst>
          <pc:docMk/>
          <pc:sldMk cId="3169716232" sldId="428"/>
        </pc:sldMkLst>
        <pc:graphicFrameChg chg="modGraphic">
          <ac:chgData name="宋佳瑋" userId="6617d938-4621-4d22-875d-8e1bd06663d8" providerId="ADAL" clId="{28A23D96-F876-0046-B2B1-158DBC512FB6}" dt="2024-04-12T14:45:56.974" v="969" actId="20577"/>
          <ac:graphicFrameMkLst>
            <pc:docMk/>
            <pc:sldMk cId="3169716232" sldId="428"/>
            <ac:graphicFrameMk id="6" creationId="{340557AA-37CD-46DD-A79C-D9F66DBFE346}"/>
          </ac:graphicFrameMkLst>
        </pc:graphicFrameChg>
        <pc:graphicFrameChg chg="modGraphic">
          <ac:chgData name="宋佳瑋" userId="6617d938-4621-4d22-875d-8e1bd06663d8" providerId="ADAL" clId="{28A23D96-F876-0046-B2B1-158DBC512FB6}" dt="2024-04-12T15:20:00.424" v="1602" actId="20577"/>
          <ac:graphicFrameMkLst>
            <pc:docMk/>
            <pc:sldMk cId="3169716232" sldId="428"/>
            <ac:graphicFrameMk id="7" creationId="{A5C746D3-3ECB-4F9F-8014-D1CF6BDBC412}"/>
          </ac:graphicFrameMkLst>
        </pc:graphicFrameChg>
      </pc:sldChg>
      <pc:sldChg chg="modSp add mod">
        <pc:chgData name="宋佳瑋" userId="6617d938-4621-4d22-875d-8e1bd06663d8" providerId="ADAL" clId="{28A23D96-F876-0046-B2B1-158DBC512FB6}" dt="2024-04-12T15:16:23.570" v="1494" actId="20577"/>
        <pc:sldMkLst>
          <pc:docMk/>
          <pc:sldMk cId="4027523653" sldId="429"/>
        </pc:sldMkLst>
        <pc:graphicFrameChg chg="modGraphic">
          <ac:chgData name="宋佳瑋" userId="6617d938-4621-4d22-875d-8e1bd06663d8" providerId="ADAL" clId="{28A23D96-F876-0046-B2B1-158DBC512FB6}" dt="2024-04-12T15:16:23.570" v="1494" actId="20577"/>
          <ac:graphicFrameMkLst>
            <pc:docMk/>
            <pc:sldMk cId="4027523653" sldId="429"/>
            <ac:graphicFrameMk id="9" creationId="{2B747885-E632-4C55-A903-CBE906AE1701}"/>
          </ac:graphicFrameMkLst>
        </pc:graphicFrameChg>
      </pc:sldChg>
      <pc:sldChg chg="modSp add mod ord">
        <pc:chgData name="宋佳瑋" userId="6617d938-4621-4d22-875d-8e1bd06663d8" providerId="ADAL" clId="{28A23D96-F876-0046-B2B1-158DBC512FB6}" dt="2024-04-14T13:00:41.912" v="3122" actId="20577"/>
        <pc:sldMkLst>
          <pc:docMk/>
          <pc:sldMk cId="801322539" sldId="430"/>
        </pc:sldMkLst>
        <pc:spChg chg="mod">
          <ac:chgData name="宋佳瑋" userId="6617d938-4621-4d22-875d-8e1bd06663d8" providerId="ADAL" clId="{28A23D96-F876-0046-B2B1-158DBC512FB6}" dt="2024-04-12T14:17:28.274" v="200" actId="20577"/>
          <ac:spMkLst>
            <pc:docMk/>
            <pc:sldMk cId="801322539" sldId="430"/>
            <ac:spMk id="2" creationId="{3F786C0C-9443-4215-BE80-D2AE4415D5CE}"/>
          </ac:spMkLst>
        </pc:spChg>
        <pc:graphicFrameChg chg="mod modGraphic">
          <ac:chgData name="宋佳瑋" userId="6617d938-4621-4d22-875d-8e1bd06663d8" providerId="ADAL" clId="{28A23D96-F876-0046-B2B1-158DBC512FB6}" dt="2024-04-14T13:00:41.912" v="3122" actId="20577"/>
          <ac:graphicFrameMkLst>
            <pc:docMk/>
            <pc:sldMk cId="801322539" sldId="430"/>
            <ac:graphicFrameMk id="8" creationId="{340557AA-37CD-46DD-A79C-D9F66DBFE346}"/>
          </ac:graphicFrameMkLst>
        </pc:graphicFrameChg>
      </pc:sldChg>
      <pc:sldChg chg="add">
        <pc:chgData name="宋佳瑋" userId="6617d938-4621-4d22-875d-8e1bd06663d8" providerId="ADAL" clId="{28A23D96-F876-0046-B2B1-158DBC512FB6}" dt="2024-04-12T14:14:42.394" v="27"/>
        <pc:sldMkLst>
          <pc:docMk/>
          <pc:sldMk cId="3690476428" sldId="431"/>
        </pc:sldMkLst>
      </pc:sldChg>
      <pc:sldChg chg="modSp add mod ord">
        <pc:chgData name="宋佳瑋" userId="6617d938-4621-4d22-875d-8e1bd06663d8" providerId="ADAL" clId="{28A23D96-F876-0046-B2B1-158DBC512FB6}" dt="2024-04-14T13:06:42.967" v="3495" actId="20577"/>
        <pc:sldMkLst>
          <pc:docMk/>
          <pc:sldMk cId="843393501" sldId="432"/>
        </pc:sldMkLst>
        <pc:spChg chg="mod">
          <ac:chgData name="宋佳瑋" userId="6617d938-4621-4d22-875d-8e1bd06663d8" providerId="ADAL" clId="{28A23D96-F876-0046-B2B1-158DBC512FB6}" dt="2024-04-12T14:17:41.726" v="244" actId="20577"/>
          <ac:spMkLst>
            <pc:docMk/>
            <pc:sldMk cId="843393501" sldId="432"/>
            <ac:spMk id="2" creationId="{3F786C0C-9443-4215-BE80-D2AE4415D5CE}"/>
          </ac:spMkLst>
        </pc:spChg>
        <pc:graphicFrameChg chg="mod modGraphic">
          <ac:chgData name="宋佳瑋" userId="6617d938-4621-4d22-875d-8e1bd06663d8" providerId="ADAL" clId="{28A23D96-F876-0046-B2B1-158DBC512FB6}" dt="2024-04-14T13:06:42.967" v="3495" actId="20577"/>
          <ac:graphicFrameMkLst>
            <pc:docMk/>
            <pc:sldMk cId="843393501" sldId="432"/>
            <ac:graphicFrameMk id="8" creationId="{340557AA-37CD-46DD-A79C-D9F66DBFE346}"/>
          </ac:graphicFrameMkLst>
        </pc:graphicFrameChg>
      </pc:sldChg>
      <pc:sldChg chg="modSp add mod">
        <pc:chgData name="宋佳瑋" userId="6617d938-4621-4d22-875d-8e1bd06663d8" providerId="ADAL" clId="{28A23D96-F876-0046-B2B1-158DBC512FB6}" dt="2024-04-12T14:24:16.449" v="494" actId="20577"/>
        <pc:sldMkLst>
          <pc:docMk/>
          <pc:sldMk cId="4145977075" sldId="433"/>
        </pc:sldMkLst>
        <pc:graphicFrameChg chg="modGraphic">
          <ac:chgData name="宋佳瑋" userId="6617d938-4621-4d22-875d-8e1bd06663d8" providerId="ADAL" clId="{28A23D96-F876-0046-B2B1-158DBC512FB6}" dt="2024-04-12T14:24:16.449" v="494" actId="20577"/>
          <ac:graphicFrameMkLst>
            <pc:docMk/>
            <pc:sldMk cId="4145977075" sldId="433"/>
            <ac:graphicFrameMk id="8" creationId="{340557AA-37CD-46DD-A79C-D9F66DBFE346}"/>
          </ac:graphicFrameMkLst>
        </pc:graphicFrameChg>
      </pc:sldChg>
      <pc:sldChg chg="modSp new mod">
        <pc:chgData name="宋佳瑋" userId="6617d938-4621-4d22-875d-8e1bd06663d8" providerId="ADAL" clId="{28A23D96-F876-0046-B2B1-158DBC512FB6}" dt="2024-04-12T14:16:45.568" v="98" actId="20577"/>
        <pc:sldMkLst>
          <pc:docMk/>
          <pc:sldMk cId="3562385642" sldId="434"/>
        </pc:sldMkLst>
        <pc:spChg chg="mod">
          <ac:chgData name="宋佳瑋" userId="6617d938-4621-4d22-875d-8e1bd06663d8" providerId="ADAL" clId="{28A23D96-F876-0046-B2B1-158DBC512FB6}" dt="2024-04-12T14:16:39.305" v="93" actId="20577"/>
          <ac:spMkLst>
            <pc:docMk/>
            <pc:sldMk cId="3562385642" sldId="434"/>
            <ac:spMk id="3" creationId="{821CF123-B973-AD50-CB96-91831128C10E}"/>
          </ac:spMkLst>
        </pc:spChg>
        <pc:spChg chg="mod">
          <ac:chgData name="宋佳瑋" userId="6617d938-4621-4d22-875d-8e1bd06663d8" providerId="ADAL" clId="{28A23D96-F876-0046-B2B1-158DBC512FB6}" dt="2024-04-12T14:16:45.568" v="98" actId="20577"/>
          <ac:spMkLst>
            <pc:docMk/>
            <pc:sldMk cId="3562385642" sldId="434"/>
            <ac:spMk id="4" creationId="{FE5421EB-6D8E-90B2-9148-5D8754FCA6C2}"/>
          </ac:spMkLst>
        </pc:spChg>
      </pc:sldChg>
      <pc:sldChg chg="modSp new mod">
        <pc:chgData name="宋佳瑋" userId="6617d938-4621-4d22-875d-8e1bd06663d8" providerId="ADAL" clId="{28A23D96-F876-0046-B2B1-158DBC512FB6}" dt="2024-04-12T14:16:57.329" v="123" actId="20577"/>
        <pc:sldMkLst>
          <pc:docMk/>
          <pc:sldMk cId="2537610893" sldId="435"/>
        </pc:sldMkLst>
        <pc:spChg chg="mod">
          <ac:chgData name="宋佳瑋" userId="6617d938-4621-4d22-875d-8e1bd06663d8" providerId="ADAL" clId="{28A23D96-F876-0046-B2B1-158DBC512FB6}" dt="2024-04-12T14:16:57.329" v="123" actId="20577"/>
          <ac:spMkLst>
            <pc:docMk/>
            <pc:sldMk cId="2537610893" sldId="435"/>
            <ac:spMk id="3" creationId="{1D88B854-1F11-9B6A-1252-F26AE2494D1D}"/>
          </ac:spMkLst>
        </pc:spChg>
        <pc:spChg chg="mod">
          <ac:chgData name="宋佳瑋" userId="6617d938-4621-4d22-875d-8e1bd06663d8" providerId="ADAL" clId="{28A23D96-F876-0046-B2B1-158DBC512FB6}" dt="2024-04-12T14:16:53.922" v="106" actId="20577"/>
          <ac:spMkLst>
            <pc:docMk/>
            <pc:sldMk cId="2537610893" sldId="435"/>
            <ac:spMk id="4" creationId="{5149A9C3-D8F9-F247-4B36-592E4A70F2B9}"/>
          </ac:spMkLst>
        </pc:spChg>
      </pc:sldChg>
    </pc:docChg>
  </pc:docChgLst>
  <pc:docChgLst>
    <pc:chgData name="宋佳瑋" userId="6617d938-4621-4d22-875d-8e1bd06663d8" providerId="ADAL" clId="{0F27C9E1-8CE3-4185-817B-AE15966481E4}"/>
    <pc:docChg chg="undo redo custSel addSld delSld modSld sldOrd modSection">
      <pc:chgData name="宋佳瑋" userId="6617d938-4621-4d22-875d-8e1bd06663d8" providerId="ADAL" clId="{0F27C9E1-8CE3-4185-817B-AE15966481E4}" dt="2024-03-31T11:13:26.991" v="2793"/>
      <pc:docMkLst>
        <pc:docMk/>
      </pc:docMkLst>
      <pc:sldChg chg="addSp delSp modSp ord modTransition">
        <pc:chgData name="宋佳瑋" userId="6617d938-4621-4d22-875d-8e1bd06663d8" providerId="ADAL" clId="{0F27C9E1-8CE3-4185-817B-AE15966481E4}" dt="2024-03-31T08:29:42.787" v="2087"/>
        <pc:sldMkLst>
          <pc:docMk/>
          <pc:sldMk cId="1126877501" sldId="324"/>
        </pc:sldMkLst>
        <pc:spChg chg="add del mod">
          <ac:chgData name="宋佳瑋" userId="6617d938-4621-4d22-875d-8e1bd06663d8" providerId="ADAL" clId="{0F27C9E1-8CE3-4185-817B-AE15966481E4}" dt="2024-03-31T07:39:38.916" v="1461"/>
          <ac:spMkLst>
            <pc:docMk/>
            <pc:sldMk cId="1126877501" sldId="324"/>
            <ac:spMk id="3" creationId="{7DF090AA-2BA7-475C-A3EA-4A0E0D1C1D2E}"/>
          </ac:spMkLst>
        </pc:spChg>
        <pc:spChg chg="del mod">
          <ac:chgData name="宋佳瑋" userId="6617d938-4621-4d22-875d-8e1bd06663d8" providerId="ADAL" clId="{0F27C9E1-8CE3-4185-817B-AE15966481E4}" dt="2024-03-31T07:49:17.057" v="1608" actId="478"/>
          <ac:spMkLst>
            <pc:docMk/>
            <pc:sldMk cId="1126877501" sldId="324"/>
            <ac:spMk id="6" creationId="{37FFCABC-B043-4A19-B2E3-C066CE110C9C}"/>
          </ac:spMkLst>
        </pc:spChg>
        <pc:spChg chg="add mod">
          <ac:chgData name="宋佳瑋" userId="6617d938-4621-4d22-875d-8e1bd06663d8" providerId="ADAL" clId="{0F27C9E1-8CE3-4185-817B-AE15966481E4}" dt="2024-03-31T07:55:23.370" v="1731" actId="1076"/>
          <ac:spMkLst>
            <pc:docMk/>
            <pc:sldMk cId="1126877501" sldId="324"/>
            <ac:spMk id="8" creationId="{23DBC55B-0537-447C-8502-9297B73437B4}"/>
          </ac:spMkLst>
        </pc:spChg>
        <pc:graphicFrameChg chg="del">
          <ac:chgData name="宋佳瑋" userId="6617d938-4621-4d22-875d-8e1bd06663d8" providerId="ADAL" clId="{0F27C9E1-8CE3-4185-817B-AE15966481E4}" dt="2024-03-31T07:33:03.543" v="1376" actId="478"/>
          <ac:graphicFrameMkLst>
            <pc:docMk/>
            <pc:sldMk cId="1126877501" sldId="324"/>
            <ac:graphicFrameMk id="5" creationId="{A54FF5E7-C2EB-2595-3BEF-ED257064BB3E}"/>
          </ac:graphicFrameMkLst>
        </pc:graphicFrameChg>
        <pc:graphicFrameChg chg="add del mod">
          <ac:chgData name="宋佳瑋" userId="6617d938-4621-4d22-875d-8e1bd06663d8" providerId="ADAL" clId="{0F27C9E1-8CE3-4185-817B-AE15966481E4}" dt="2024-03-31T07:36:20.473" v="1436" actId="478"/>
          <ac:graphicFrameMkLst>
            <pc:docMk/>
            <pc:sldMk cId="1126877501" sldId="324"/>
            <ac:graphicFrameMk id="7" creationId="{76E3C2CE-B818-4916-A9CB-0C59BD0B2CFC}"/>
          </ac:graphicFrameMkLst>
        </pc:graphicFrameChg>
      </pc:sldChg>
      <pc:sldChg chg="addSp delSp modSp">
        <pc:chgData name="宋佳瑋" userId="6617d938-4621-4d22-875d-8e1bd06663d8" providerId="ADAL" clId="{0F27C9E1-8CE3-4185-817B-AE15966481E4}" dt="2024-03-30T10:12:04.898" v="1142" actId="14734"/>
        <pc:sldMkLst>
          <pc:docMk/>
          <pc:sldMk cId="789315841" sldId="326"/>
        </pc:sldMkLst>
        <pc:graphicFrameChg chg="del">
          <ac:chgData name="宋佳瑋" userId="6617d938-4621-4d22-875d-8e1bd06663d8" providerId="ADAL" clId="{0F27C9E1-8CE3-4185-817B-AE15966481E4}" dt="2024-03-29T10:15:28.985" v="59" actId="478"/>
          <ac:graphicFrameMkLst>
            <pc:docMk/>
            <pc:sldMk cId="789315841" sldId="326"/>
            <ac:graphicFrameMk id="6" creationId="{340557AA-37CD-46DD-A79C-D9F66DBFE346}"/>
          </ac:graphicFrameMkLst>
        </pc:graphicFrameChg>
        <pc:graphicFrameChg chg="del">
          <ac:chgData name="宋佳瑋" userId="6617d938-4621-4d22-875d-8e1bd06663d8" providerId="ADAL" clId="{0F27C9E1-8CE3-4185-817B-AE15966481E4}" dt="2024-03-29T10:15:27.832" v="58" actId="478"/>
          <ac:graphicFrameMkLst>
            <pc:docMk/>
            <pc:sldMk cId="789315841" sldId="326"/>
            <ac:graphicFrameMk id="7" creationId="{A5C746D3-3ECB-4F9F-8014-D1CF6BDBC412}"/>
          </ac:graphicFrameMkLst>
        </pc:graphicFrameChg>
        <pc:graphicFrameChg chg="mod modGraphic">
          <ac:chgData name="宋佳瑋" userId="6617d938-4621-4d22-875d-8e1bd06663d8" providerId="ADAL" clId="{0F27C9E1-8CE3-4185-817B-AE15966481E4}" dt="2024-03-30T10:11:47.627" v="1135" actId="1076"/>
          <ac:graphicFrameMkLst>
            <pc:docMk/>
            <pc:sldMk cId="789315841" sldId="326"/>
            <ac:graphicFrameMk id="8" creationId="{340557AA-37CD-46DD-A79C-D9F66DBFE346}"/>
          </ac:graphicFrameMkLst>
        </pc:graphicFrameChg>
        <pc:graphicFrameChg chg="add mod modGraphic">
          <ac:chgData name="宋佳瑋" userId="6617d938-4621-4d22-875d-8e1bd06663d8" providerId="ADAL" clId="{0F27C9E1-8CE3-4185-817B-AE15966481E4}" dt="2024-03-30T10:12:04.898" v="1142" actId="14734"/>
          <ac:graphicFrameMkLst>
            <pc:docMk/>
            <pc:sldMk cId="789315841" sldId="326"/>
            <ac:graphicFrameMk id="9" creationId="{2B747885-E632-4C55-A903-CBE906AE1701}"/>
          </ac:graphicFrameMkLst>
        </pc:graphicFrameChg>
      </pc:sldChg>
      <pc:sldChg chg="addSp delSp modSp ord modTransition">
        <pc:chgData name="宋佳瑋" userId="6617d938-4621-4d22-875d-8e1bd06663d8" providerId="ADAL" clId="{0F27C9E1-8CE3-4185-817B-AE15966481E4}" dt="2024-03-31T08:29:42.787" v="2087"/>
        <pc:sldMkLst>
          <pc:docMk/>
          <pc:sldMk cId="1218315158" sldId="329"/>
        </pc:sldMkLst>
        <pc:spChg chg="add del mod">
          <ac:chgData name="宋佳瑋" userId="6617d938-4621-4d22-875d-8e1bd06663d8" providerId="ADAL" clId="{0F27C9E1-8CE3-4185-817B-AE15966481E4}" dt="2024-03-31T07:43:08.777" v="1507"/>
          <ac:spMkLst>
            <pc:docMk/>
            <pc:sldMk cId="1218315158" sldId="329"/>
            <ac:spMk id="5" creationId="{7403CAEB-484E-48AA-B5C7-63D010F63CAB}"/>
          </ac:spMkLst>
        </pc:spChg>
        <pc:spChg chg="del mod">
          <ac:chgData name="宋佳瑋" userId="6617d938-4621-4d22-875d-8e1bd06663d8" providerId="ADAL" clId="{0F27C9E1-8CE3-4185-817B-AE15966481E4}" dt="2024-03-31T07:50:14.729" v="1625" actId="478"/>
          <ac:spMkLst>
            <pc:docMk/>
            <pc:sldMk cId="1218315158" sldId="329"/>
            <ac:spMk id="6" creationId="{37FFCABC-B043-4A19-B2E3-C066CE110C9C}"/>
          </ac:spMkLst>
        </pc:spChg>
        <pc:spChg chg="add mod">
          <ac:chgData name="宋佳瑋" userId="6617d938-4621-4d22-875d-8e1bd06663d8" providerId="ADAL" clId="{0F27C9E1-8CE3-4185-817B-AE15966481E4}" dt="2024-03-31T07:55:57.339" v="1744" actId="1076"/>
          <ac:spMkLst>
            <pc:docMk/>
            <pc:sldMk cId="1218315158" sldId="329"/>
            <ac:spMk id="8" creationId="{547A26BA-CC1A-4E30-9987-167F57E72C5E}"/>
          </ac:spMkLst>
        </pc:spChg>
        <pc:graphicFrameChg chg="del">
          <ac:chgData name="宋佳瑋" userId="6617d938-4621-4d22-875d-8e1bd06663d8" providerId="ADAL" clId="{0F27C9E1-8CE3-4185-817B-AE15966481E4}" dt="2024-03-31T07:33:29.507" v="1382" actId="478"/>
          <ac:graphicFrameMkLst>
            <pc:docMk/>
            <pc:sldMk cId="1218315158" sldId="329"/>
            <ac:graphicFrameMk id="3" creationId="{4AB2E500-C928-7CE7-3AE0-A2C77427AFC5}"/>
          </ac:graphicFrameMkLst>
        </pc:graphicFrameChg>
        <pc:graphicFrameChg chg="add del mod">
          <ac:chgData name="宋佳瑋" userId="6617d938-4621-4d22-875d-8e1bd06663d8" providerId="ADAL" clId="{0F27C9E1-8CE3-4185-817B-AE15966481E4}" dt="2024-03-31T07:36:16.546" v="1434" actId="478"/>
          <ac:graphicFrameMkLst>
            <pc:docMk/>
            <pc:sldMk cId="1218315158" sldId="329"/>
            <ac:graphicFrameMk id="7" creationId="{1AA81559-E6FF-409E-AF98-0B05B2353C26}"/>
          </ac:graphicFrameMkLst>
        </pc:graphicFrameChg>
      </pc:sldChg>
      <pc:sldChg chg="addSp delSp modSp ord modTransition">
        <pc:chgData name="宋佳瑋" userId="6617d938-4621-4d22-875d-8e1bd06663d8" providerId="ADAL" clId="{0F27C9E1-8CE3-4185-817B-AE15966481E4}" dt="2024-03-31T08:29:42.787" v="2087"/>
        <pc:sldMkLst>
          <pc:docMk/>
          <pc:sldMk cId="1947042965" sldId="330"/>
        </pc:sldMkLst>
        <pc:spChg chg="add del mod">
          <ac:chgData name="宋佳瑋" userId="6617d938-4621-4d22-875d-8e1bd06663d8" providerId="ADAL" clId="{0F27C9E1-8CE3-4185-817B-AE15966481E4}" dt="2024-03-31T07:43:22.943" v="1513" actId="478"/>
          <ac:spMkLst>
            <pc:docMk/>
            <pc:sldMk cId="1947042965" sldId="330"/>
            <ac:spMk id="3" creationId="{A01460CE-A775-4603-9F65-84BCBFD6D3E3}"/>
          </ac:spMkLst>
        </pc:spChg>
        <pc:spChg chg="add mod">
          <ac:chgData name="宋佳瑋" userId="6617d938-4621-4d22-875d-8e1bd06663d8" providerId="ADAL" clId="{0F27C9E1-8CE3-4185-817B-AE15966481E4}" dt="2024-03-31T07:56:08.351" v="1748" actId="1076"/>
          <ac:spMkLst>
            <pc:docMk/>
            <pc:sldMk cId="1947042965" sldId="330"/>
            <ac:spMk id="7" creationId="{FD047317-2626-40E5-8919-25D47D876C55}"/>
          </ac:spMkLst>
        </pc:spChg>
        <pc:spChg chg="del mod">
          <ac:chgData name="宋佳瑋" userId="6617d938-4621-4d22-875d-8e1bd06663d8" providerId="ADAL" clId="{0F27C9E1-8CE3-4185-817B-AE15966481E4}" dt="2024-03-31T07:50:44.160" v="1632" actId="478"/>
          <ac:spMkLst>
            <pc:docMk/>
            <pc:sldMk cId="1947042965" sldId="330"/>
            <ac:spMk id="10" creationId="{EA30351B-53AD-45AB-A3F7-CF34E7F956EC}"/>
          </ac:spMkLst>
        </pc:spChg>
        <pc:graphicFrameChg chg="del">
          <ac:chgData name="宋佳瑋" userId="6617d938-4621-4d22-875d-8e1bd06663d8" providerId="ADAL" clId="{0F27C9E1-8CE3-4185-817B-AE15966481E4}" dt="2024-03-31T07:33:39.050" v="1385" actId="478"/>
          <ac:graphicFrameMkLst>
            <pc:docMk/>
            <pc:sldMk cId="1947042965" sldId="330"/>
            <ac:graphicFrameMk id="5" creationId="{04306876-2819-5C90-6D85-FB12819CCCCA}"/>
          </ac:graphicFrameMkLst>
        </pc:graphicFrameChg>
        <pc:graphicFrameChg chg="add del mod">
          <ac:chgData name="宋佳瑋" userId="6617d938-4621-4d22-875d-8e1bd06663d8" providerId="ADAL" clId="{0F27C9E1-8CE3-4185-817B-AE15966481E4}" dt="2024-03-31T07:36:14.690" v="1433" actId="478"/>
          <ac:graphicFrameMkLst>
            <pc:docMk/>
            <pc:sldMk cId="1947042965" sldId="330"/>
            <ac:graphicFrameMk id="6" creationId="{3849E650-281F-442A-BE7F-94E6C64A61B3}"/>
          </ac:graphicFrameMkLst>
        </pc:graphicFrameChg>
      </pc:sldChg>
      <pc:sldChg chg="addSp delSp modSp">
        <pc:chgData name="宋佳瑋" userId="6617d938-4621-4d22-875d-8e1bd06663d8" providerId="ADAL" clId="{0F27C9E1-8CE3-4185-817B-AE15966481E4}" dt="2024-03-30T10:46:40.938" v="1365" actId="478"/>
        <pc:sldMkLst>
          <pc:docMk/>
          <pc:sldMk cId="4007059540" sldId="339"/>
        </pc:sldMkLst>
        <pc:graphicFrameChg chg="add del mod modGraphic">
          <ac:chgData name="宋佳瑋" userId="6617d938-4621-4d22-875d-8e1bd06663d8" providerId="ADAL" clId="{0F27C9E1-8CE3-4185-817B-AE15966481E4}" dt="2024-03-30T10:46:40.938" v="1365" actId="478"/>
          <ac:graphicFrameMkLst>
            <pc:docMk/>
            <pc:sldMk cId="4007059540" sldId="339"/>
            <ac:graphicFrameMk id="3" creationId="{62DFFB3A-79D5-4C78-9EBF-057FDD02A705}"/>
          </ac:graphicFrameMkLst>
        </pc:graphicFrameChg>
        <pc:graphicFrameChg chg="mod">
          <ac:chgData name="宋佳瑋" userId="6617d938-4621-4d22-875d-8e1bd06663d8" providerId="ADAL" clId="{0F27C9E1-8CE3-4185-817B-AE15966481E4}" dt="2024-03-30T10:44:20.568" v="1362"/>
          <ac:graphicFrameMkLst>
            <pc:docMk/>
            <pc:sldMk cId="4007059540" sldId="339"/>
            <ac:graphicFrameMk id="5" creationId="{724FF8B5-C4FA-4EF8-8CA5-20239BEE62D6}"/>
          </ac:graphicFrameMkLst>
        </pc:graphicFrameChg>
      </pc:sldChg>
      <pc:sldChg chg="modSp">
        <pc:chgData name="宋佳瑋" userId="6617d938-4621-4d22-875d-8e1bd06663d8" providerId="ADAL" clId="{0F27C9E1-8CE3-4185-817B-AE15966481E4}" dt="2024-03-30T10:06:19.877" v="1002"/>
        <pc:sldMkLst>
          <pc:docMk/>
          <pc:sldMk cId="2374774210" sldId="355"/>
        </pc:sldMkLst>
        <pc:graphicFrameChg chg="mod modGraphic">
          <ac:chgData name="宋佳瑋" userId="6617d938-4621-4d22-875d-8e1bd06663d8" providerId="ADAL" clId="{0F27C9E1-8CE3-4185-817B-AE15966481E4}" dt="2024-03-30T10:05:42.519" v="989"/>
          <ac:graphicFrameMkLst>
            <pc:docMk/>
            <pc:sldMk cId="2374774210" sldId="355"/>
            <ac:graphicFrameMk id="3" creationId="{D64D3274-9CA0-43D8-8CE6-3A04B6CD80AE}"/>
          </ac:graphicFrameMkLst>
        </pc:graphicFrameChg>
        <pc:graphicFrameChg chg="mod modGraphic">
          <ac:chgData name="宋佳瑋" userId="6617d938-4621-4d22-875d-8e1bd06663d8" providerId="ADAL" clId="{0F27C9E1-8CE3-4185-817B-AE15966481E4}" dt="2024-03-30T10:06:19.877" v="1002"/>
          <ac:graphicFrameMkLst>
            <pc:docMk/>
            <pc:sldMk cId="2374774210" sldId="355"/>
            <ac:graphicFrameMk id="5" creationId="{D64D3274-9CA0-43D8-8CE6-3A04B6CD80AE}"/>
          </ac:graphicFrameMkLst>
        </pc:graphicFrameChg>
      </pc:sldChg>
      <pc:sldChg chg="addSp delSp modSp ord modTransition">
        <pc:chgData name="宋佳瑋" userId="6617d938-4621-4d22-875d-8e1bd06663d8" providerId="ADAL" clId="{0F27C9E1-8CE3-4185-817B-AE15966481E4}" dt="2024-03-31T08:29:42.787" v="2087"/>
        <pc:sldMkLst>
          <pc:docMk/>
          <pc:sldMk cId="1779549048" sldId="356"/>
        </pc:sldMkLst>
        <pc:spChg chg="add del mod">
          <ac:chgData name="宋佳瑋" userId="6617d938-4621-4d22-875d-8e1bd06663d8" providerId="ADAL" clId="{0F27C9E1-8CE3-4185-817B-AE15966481E4}" dt="2024-03-31T07:43:52.355" v="1519"/>
          <ac:spMkLst>
            <pc:docMk/>
            <pc:sldMk cId="1779549048" sldId="356"/>
            <ac:spMk id="3" creationId="{EB529F46-56F4-4894-BA1C-A6F10ACDF64E}"/>
          </ac:spMkLst>
        </pc:spChg>
        <pc:spChg chg="del mod">
          <ac:chgData name="宋佳瑋" userId="6617d938-4621-4d22-875d-8e1bd06663d8" providerId="ADAL" clId="{0F27C9E1-8CE3-4185-817B-AE15966481E4}" dt="2024-03-31T07:51:02.218" v="1641" actId="478"/>
          <ac:spMkLst>
            <pc:docMk/>
            <pc:sldMk cId="1779549048" sldId="356"/>
            <ac:spMk id="6" creationId="{37FFCABC-B043-4A19-B2E3-C066CE110C9C}"/>
          </ac:spMkLst>
        </pc:spChg>
        <pc:spChg chg="add mod">
          <ac:chgData name="宋佳瑋" userId="6617d938-4621-4d22-875d-8e1bd06663d8" providerId="ADAL" clId="{0F27C9E1-8CE3-4185-817B-AE15966481E4}" dt="2024-03-31T07:56:18.248" v="1752" actId="1076"/>
          <ac:spMkLst>
            <pc:docMk/>
            <pc:sldMk cId="1779549048" sldId="356"/>
            <ac:spMk id="8" creationId="{670CC3C7-F58B-4EA2-B95C-223617B8CCFB}"/>
          </ac:spMkLst>
        </pc:spChg>
        <pc:graphicFrameChg chg="del">
          <ac:chgData name="宋佳瑋" userId="6617d938-4621-4d22-875d-8e1bd06663d8" providerId="ADAL" clId="{0F27C9E1-8CE3-4185-817B-AE15966481E4}" dt="2024-03-31T07:33:53.437" v="1388" actId="478"/>
          <ac:graphicFrameMkLst>
            <pc:docMk/>
            <pc:sldMk cId="1779549048" sldId="356"/>
            <ac:graphicFrameMk id="5" creationId="{0F92FA8E-8CDB-83B6-FEB7-F5933815F4E0}"/>
          </ac:graphicFrameMkLst>
        </pc:graphicFrameChg>
        <pc:graphicFrameChg chg="add del mod">
          <ac:chgData name="宋佳瑋" userId="6617d938-4621-4d22-875d-8e1bd06663d8" providerId="ADAL" clId="{0F27C9E1-8CE3-4185-817B-AE15966481E4}" dt="2024-03-31T07:36:12.914" v="1432" actId="478"/>
          <ac:graphicFrameMkLst>
            <pc:docMk/>
            <pc:sldMk cId="1779549048" sldId="356"/>
            <ac:graphicFrameMk id="7" creationId="{40F7741B-1C80-4070-B33A-28309A4C9E0C}"/>
          </ac:graphicFrameMkLst>
        </pc:graphicFrameChg>
      </pc:sldChg>
      <pc:sldChg chg="addSp delSp modSp ord modTransition">
        <pc:chgData name="宋佳瑋" userId="6617d938-4621-4d22-875d-8e1bd06663d8" providerId="ADAL" clId="{0F27C9E1-8CE3-4185-817B-AE15966481E4}" dt="2024-03-31T08:29:42.787" v="2087"/>
        <pc:sldMkLst>
          <pc:docMk/>
          <pc:sldMk cId="3003403921" sldId="357"/>
        </pc:sldMkLst>
        <pc:spChg chg="add del mod">
          <ac:chgData name="宋佳瑋" userId="6617d938-4621-4d22-875d-8e1bd06663d8" providerId="ADAL" clId="{0F27C9E1-8CE3-4185-817B-AE15966481E4}" dt="2024-03-31T07:42:20.131" v="1486"/>
          <ac:spMkLst>
            <pc:docMk/>
            <pc:sldMk cId="3003403921" sldId="357"/>
            <ac:spMk id="5" creationId="{451BAFC6-B9EB-4307-B5E7-E24D7055B1C3}"/>
          </ac:spMkLst>
        </pc:spChg>
        <pc:spChg chg="del mod">
          <ac:chgData name="宋佳瑋" userId="6617d938-4621-4d22-875d-8e1bd06663d8" providerId="ADAL" clId="{0F27C9E1-8CE3-4185-817B-AE15966481E4}" dt="2024-03-31T07:49:30.568" v="1614" actId="478"/>
          <ac:spMkLst>
            <pc:docMk/>
            <pc:sldMk cId="3003403921" sldId="357"/>
            <ac:spMk id="6" creationId="{37FFCABC-B043-4A19-B2E3-C066CE110C9C}"/>
          </ac:spMkLst>
        </pc:spChg>
        <pc:spChg chg="add del mod">
          <ac:chgData name="宋佳瑋" userId="6617d938-4621-4d22-875d-8e1bd06663d8" providerId="ADAL" clId="{0F27C9E1-8CE3-4185-817B-AE15966481E4}" dt="2024-03-31T07:42:36.837" v="1496"/>
          <ac:spMkLst>
            <pc:docMk/>
            <pc:sldMk cId="3003403921" sldId="357"/>
            <ac:spMk id="8" creationId="{DF506845-782C-4EF4-A191-3C6DFE437CA5}"/>
          </ac:spMkLst>
        </pc:spChg>
        <pc:spChg chg="add mod">
          <ac:chgData name="宋佳瑋" userId="6617d938-4621-4d22-875d-8e1bd06663d8" providerId="ADAL" clId="{0F27C9E1-8CE3-4185-817B-AE15966481E4}" dt="2024-03-31T07:55:40.139" v="1740" actId="1076"/>
          <ac:spMkLst>
            <pc:docMk/>
            <pc:sldMk cId="3003403921" sldId="357"/>
            <ac:spMk id="9" creationId="{A679869B-CA49-4880-BD0E-719792FA71B5}"/>
          </ac:spMkLst>
        </pc:spChg>
        <pc:graphicFrameChg chg="del">
          <ac:chgData name="宋佳瑋" userId="6617d938-4621-4d22-875d-8e1bd06663d8" providerId="ADAL" clId="{0F27C9E1-8CE3-4185-817B-AE15966481E4}" dt="2024-03-31T07:33:14.145" v="1379" actId="478"/>
          <ac:graphicFrameMkLst>
            <pc:docMk/>
            <pc:sldMk cId="3003403921" sldId="357"/>
            <ac:graphicFrameMk id="3" creationId="{856B59EF-5B4A-B84E-7ABB-520933501F19}"/>
          </ac:graphicFrameMkLst>
        </pc:graphicFrameChg>
        <pc:graphicFrameChg chg="add del mod">
          <ac:chgData name="宋佳瑋" userId="6617d938-4621-4d22-875d-8e1bd06663d8" providerId="ADAL" clId="{0F27C9E1-8CE3-4185-817B-AE15966481E4}" dt="2024-03-31T07:36:18.443" v="1435" actId="478"/>
          <ac:graphicFrameMkLst>
            <pc:docMk/>
            <pc:sldMk cId="3003403921" sldId="357"/>
            <ac:graphicFrameMk id="7" creationId="{58AE7A7A-5793-4CAC-9537-D976C173B4DE}"/>
          </ac:graphicFrameMkLst>
        </pc:graphicFrameChg>
      </pc:sldChg>
      <pc:sldChg chg="modSp">
        <pc:chgData name="宋佳瑋" userId="6617d938-4621-4d22-875d-8e1bd06663d8" providerId="ADAL" clId="{0F27C9E1-8CE3-4185-817B-AE15966481E4}" dt="2024-03-31T08:21:21.099" v="2000"/>
        <pc:sldMkLst>
          <pc:docMk/>
          <pc:sldMk cId="1491005074" sldId="358"/>
        </pc:sldMkLst>
        <pc:graphicFrameChg chg="mod modGraphic">
          <ac:chgData name="宋佳瑋" userId="6617d938-4621-4d22-875d-8e1bd06663d8" providerId="ADAL" clId="{0F27C9E1-8CE3-4185-817B-AE15966481E4}" dt="2024-03-31T08:21:21.099" v="2000"/>
          <ac:graphicFrameMkLst>
            <pc:docMk/>
            <pc:sldMk cId="1491005074" sldId="358"/>
            <ac:graphicFrameMk id="5" creationId="{724FF8B5-C4FA-4EF8-8CA5-20239BEE62D6}"/>
          </ac:graphicFrameMkLst>
        </pc:graphicFrameChg>
      </pc:sldChg>
      <pc:sldChg chg="addSp delSp modSp">
        <pc:chgData name="宋佳瑋" userId="6617d938-4621-4d22-875d-8e1bd06663d8" providerId="ADAL" clId="{0F27C9E1-8CE3-4185-817B-AE15966481E4}" dt="2024-03-30T10:49:42.447" v="1373" actId="478"/>
        <pc:sldMkLst>
          <pc:docMk/>
          <pc:sldMk cId="155727120" sldId="359"/>
        </pc:sldMkLst>
        <pc:graphicFrameChg chg="add del mod modGraphic">
          <ac:chgData name="宋佳瑋" userId="6617d938-4621-4d22-875d-8e1bd06663d8" providerId="ADAL" clId="{0F27C9E1-8CE3-4185-817B-AE15966481E4}" dt="2024-03-30T10:49:42.447" v="1373" actId="478"/>
          <ac:graphicFrameMkLst>
            <pc:docMk/>
            <pc:sldMk cId="155727120" sldId="359"/>
            <ac:graphicFrameMk id="3" creationId="{CEE03B7D-9F9C-4070-9CD1-68F1923A013E}"/>
          </ac:graphicFrameMkLst>
        </pc:graphicFrameChg>
        <pc:graphicFrameChg chg="mod">
          <ac:chgData name="宋佳瑋" userId="6617d938-4621-4d22-875d-8e1bd06663d8" providerId="ADAL" clId="{0F27C9E1-8CE3-4185-817B-AE15966481E4}" dt="2024-03-30T10:47:02.086" v="1368"/>
          <ac:graphicFrameMkLst>
            <pc:docMk/>
            <pc:sldMk cId="155727120" sldId="359"/>
            <ac:graphicFrameMk id="5" creationId="{724FF8B5-C4FA-4EF8-8CA5-20239BEE62D6}"/>
          </ac:graphicFrameMkLst>
        </pc:graphicFrameChg>
      </pc:sldChg>
      <pc:sldChg chg="addSp delSp modSp">
        <pc:chgData name="宋佳瑋" userId="6617d938-4621-4d22-875d-8e1bd06663d8" providerId="ADAL" clId="{0F27C9E1-8CE3-4185-817B-AE15966481E4}" dt="2024-03-29T10:22:12.381" v="87" actId="1076"/>
        <pc:sldMkLst>
          <pc:docMk/>
          <pc:sldMk cId="1332290882" sldId="360"/>
        </pc:sldMkLst>
        <pc:spChg chg="mod">
          <ac:chgData name="宋佳瑋" userId="6617d938-4621-4d22-875d-8e1bd06663d8" providerId="ADAL" clId="{0F27C9E1-8CE3-4185-817B-AE15966481E4}" dt="2024-03-29T10:12:28.086" v="3" actId="1076"/>
          <ac:spMkLst>
            <pc:docMk/>
            <pc:sldMk cId="1332290882" sldId="360"/>
            <ac:spMk id="2" creationId="{886527DE-2C40-7F64-9948-9AA1E2CD9748}"/>
          </ac:spMkLst>
        </pc:spChg>
        <pc:spChg chg="del">
          <ac:chgData name="宋佳瑋" userId="6617d938-4621-4d22-875d-8e1bd06663d8" providerId="ADAL" clId="{0F27C9E1-8CE3-4185-817B-AE15966481E4}" dt="2024-03-29T10:12:26.520" v="1" actId="478"/>
          <ac:spMkLst>
            <pc:docMk/>
            <pc:sldMk cId="1332290882" sldId="360"/>
            <ac:spMk id="3" creationId="{3221D5DF-6785-11FC-5AFE-E436B98F9390}"/>
          </ac:spMkLst>
        </pc:spChg>
        <pc:spChg chg="del">
          <ac:chgData name="宋佳瑋" userId="6617d938-4621-4d22-875d-8e1bd06663d8" providerId="ADAL" clId="{0F27C9E1-8CE3-4185-817B-AE15966481E4}" dt="2024-03-29T10:12:29.695" v="4" actId="478"/>
          <ac:spMkLst>
            <pc:docMk/>
            <pc:sldMk cId="1332290882" sldId="360"/>
            <ac:spMk id="5" creationId="{0C1A8A8F-0CBB-F763-2C95-9FE4CAA95E0F}"/>
          </ac:spMkLst>
        </pc:spChg>
        <pc:spChg chg="del">
          <ac:chgData name="宋佳瑋" userId="6617d938-4621-4d22-875d-8e1bd06663d8" providerId="ADAL" clId="{0F27C9E1-8CE3-4185-817B-AE15966481E4}" dt="2024-03-29T10:12:29.695" v="4" actId="478"/>
          <ac:spMkLst>
            <pc:docMk/>
            <pc:sldMk cId="1332290882" sldId="360"/>
            <ac:spMk id="6" creationId="{7E55976D-1105-8C7E-C2E7-997AA15AE640}"/>
          </ac:spMkLst>
        </pc:spChg>
        <pc:spChg chg="del">
          <ac:chgData name="宋佳瑋" userId="6617d938-4621-4d22-875d-8e1bd06663d8" providerId="ADAL" clId="{0F27C9E1-8CE3-4185-817B-AE15966481E4}" dt="2024-03-29T10:12:29.695" v="4" actId="478"/>
          <ac:spMkLst>
            <pc:docMk/>
            <pc:sldMk cId="1332290882" sldId="360"/>
            <ac:spMk id="7" creationId="{0C36094A-7429-8F5B-AF8D-564BCD708105}"/>
          </ac:spMkLst>
        </pc:spChg>
        <pc:spChg chg="del">
          <ac:chgData name="宋佳瑋" userId="6617d938-4621-4d22-875d-8e1bd06663d8" providerId="ADAL" clId="{0F27C9E1-8CE3-4185-817B-AE15966481E4}" dt="2024-03-29T10:12:29.695" v="4" actId="478"/>
          <ac:spMkLst>
            <pc:docMk/>
            <pc:sldMk cId="1332290882" sldId="360"/>
            <ac:spMk id="8" creationId="{8F56EC8E-50F0-D425-A34B-62594FB51D8A}"/>
          </ac:spMkLst>
        </pc:spChg>
        <pc:spChg chg="del">
          <ac:chgData name="宋佳瑋" userId="6617d938-4621-4d22-875d-8e1bd06663d8" providerId="ADAL" clId="{0F27C9E1-8CE3-4185-817B-AE15966481E4}" dt="2024-03-29T10:12:29.695" v="4" actId="478"/>
          <ac:spMkLst>
            <pc:docMk/>
            <pc:sldMk cId="1332290882" sldId="360"/>
            <ac:spMk id="9" creationId="{0379B346-1504-05D5-CA30-A56C792212D7}"/>
          </ac:spMkLst>
        </pc:spChg>
        <pc:spChg chg="add del">
          <ac:chgData name="宋佳瑋" userId="6617d938-4621-4d22-875d-8e1bd06663d8" providerId="ADAL" clId="{0F27C9E1-8CE3-4185-817B-AE15966481E4}" dt="2024-03-29T10:12:34.720" v="6"/>
          <ac:spMkLst>
            <pc:docMk/>
            <pc:sldMk cId="1332290882" sldId="360"/>
            <ac:spMk id="10" creationId="{2BF354BD-137C-409D-B919-216AE76585CA}"/>
          </ac:spMkLst>
        </pc:spChg>
        <pc:spChg chg="add mod">
          <ac:chgData name="宋佳瑋" userId="6617d938-4621-4d22-875d-8e1bd06663d8" providerId="ADAL" clId="{0F27C9E1-8CE3-4185-817B-AE15966481E4}" dt="2024-03-29T10:13:10.894" v="17" actId="1076"/>
          <ac:spMkLst>
            <pc:docMk/>
            <pc:sldMk cId="1332290882" sldId="360"/>
            <ac:spMk id="12" creationId="{79E6FD56-87B3-429E-8F12-A82DA90862CE}"/>
          </ac:spMkLst>
        </pc:spChg>
        <pc:spChg chg="add mod">
          <ac:chgData name="宋佳瑋" userId="6617d938-4621-4d22-875d-8e1bd06663d8" providerId="ADAL" clId="{0F27C9E1-8CE3-4185-817B-AE15966481E4}" dt="2024-03-29T10:22:12.381" v="87" actId="1076"/>
          <ac:spMkLst>
            <pc:docMk/>
            <pc:sldMk cId="1332290882" sldId="360"/>
            <ac:spMk id="14" creationId="{E470CF8B-F43E-40F8-9C9C-A9C2380D65AD}"/>
          </ac:spMkLst>
        </pc:spChg>
        <pc:spChg chg="add mod">
          <ac:chgData name="宋佳瑋" userId="6617d938-4621-4d22-875d-8e1bd06663d8" providerId="ADAL" clId="{0F27C9E1-8CE3-4185-817B-AE15966481E4}" dt="2024-03-29T10:13:21.102" v="21" actId="1076"/>
          <ac:spMkLst>
            <pc:docMk/>
            <pc:sldMk cId="1332290882" sldId="360"/>
            <ac:spMk id="15" creationId="{B05BE9E2-01B6-4079-A7FF-C0A795099733}"/>
          </ac:spMkLst>
        </pc:spChg>
        <pc:spChg chg="add mod">
          <ac:chgData name="宋佳瑋" userId="6617d938-4621-4d22-875d-8e1bd06663d8" providerId="ADAL" clId="{0F27C9E1-8CE3-4185-817B-AE15966481E4}" dt="2024-03-29T10:13:27.375" v="25" actId="20577"/>
          <ac:spMkLst>
            <pc:docMk/>
            <pc:sldMk cId="1332290882" sldId="360"/>
            <ac:spMk id="16" creationId="{C08B06F4-61E7-4CFB-BC37-22AF07E9B8B8}"/>
          </ac:spMkLst>
        </pc:spChg>
        <pc:spChg chg="add mod">
          <ac:chgData name="宋佳瑋" userId="6617d938-4621-4d22-875d-8e1bd06663d8" providerId="ADAL" clId="{0F27C9E1-8CE3-4185-817B-AE15966481E4}" dt="2024-03-29T10:13:33.422" v="27" actId="1076"/>
          <ac:spMkLst>
            <pc:docMk/>
            <pc:sldMk cId="1332290882" sldId="360"/>
            <ac:spMk id="17" creationId="{31755423-0F69-4B0C-A269-834BFE36DF7E}"/>
          </ac:spMkLst>
        </pc:spChg>
        <pc:spChg chg="add mod">
          <ac:chgData name="宋佳瑋" userId="6617d938-4621-4d22-875d-8e1bd06663d8" providerId="ADAL" clId="{0F27C9E1-8CE3-4185-817B-AE15966481E4}" dt="2024-03-29T10:13:38.573" v="29" actId="1076"/>
          <ac:spMkLst>
            <pc:docMk/>
            <pc:sldMk cId="1332290882" sldId="360"/>
            <ac:spMk id="18" creationId="{010CD4DA-43FB-41C4-84F0-BD094F57B818}"/>
          </ac:spMkLst>
        </pc:spChg>
        <pc:spChg chg="add mod">
          <ac:chgData name="宋佳瑋" userId="6617d938-4621-4d22-875d-8e1bd06663d8" providerId="ADAL" clId="{0F27C9E1-8CE3-4185-817B-AE15966481E4}" dt="2024-03-29T10:13:49.670" v="37" actId="1076"/>
          <ac:spMkLst>
            <pc:docMk/>
            <pc:sldMk cId="1332290882" sldId="360"/>
            <ac:spMk id="19" creationId="{12923646-D238-4DD8-81B1-0575FEA8A800}"/>
          </ac:spMkLst>
        </pc:spChg>
        <pc:spChg chg="add del mod">
          <ac:chgData name="宋佳瑋" userId="6617d938-4621-4d22-875d-8e1bd06663d8" providerId="ADAL" clId="{0F27C9E1-8CE3-4185-817B-AE15966481E4}" dt="2024-03-29T10:13:54.752" v="41"/>
          <ac:spMkLst>
            <pc:docMk/>
            <pc:sldMk cId="1332290882" sldId="360"/>
            <ac:spMk id="20" creationId="{DB4907C6-FDD2-44E6-B89B-76207FEA7841}"/>
          </ac:spMkLst>
        </pc:spChg>
        <pc:spChg chg="add mod">
          <ac:chgData name="宋佳瑋" userId="6617d938-4621-4d22-875d-8e1bd06663d8" providerId="ADAL" clId="{0F27C9E1-8CE3-4185-817B-AE15966481E4}" dt="2024-03-29T10:14:00.546" v="43" actId="1076"/>
          <ac:spMkLst>
            <pc:docMk/>
            <pc:sldMk cId="1332290882" sldId="360"/>
            <ac:spMk id="21" creationId="{17775C61-0CC3-4B50-B565-D1FF04309164}"/>
          </ac:spMkLst>
        </pc:spChg>
        <pc:spChg chg="add mod">
          <ac:chgData name="宋佳瑋" userId="6617d938-4621-4d22-875d-8e1bd06663d8" providerId="ADAL" clId="{0F27C9E1-8CE3-4185-817B-AE15966481E4}" dt="2024-03-29T10:14:06.671" v="47" actId="20577"/>
          <ac:spMkLst>
            <pc:docMk/>
            <pc:sldMk cId="1332290882" sldId="360"/>
            <ac:spMk id="22" creationId="{A5068CE8-D5F8-4D7C-8AAD-DD0C365801C6}"/>
          </ac:spMkLst>
        </pc:spChg>
        <pc:spChg chg="add mod">
          <ac:chgData name="宋佳瑋" userId="6617d938-4621-4d22-875d-8e1bd06663d8" providerId="ADAL" clId="{0F27C9E1-8CE3-4185-817B-AE15966481E4}" dt="2024-03-29T10:14:12.038" v="49" actId="1076"/>
          <ac:spMkLst>
            <pc:docMk/>
            <pc:sldMk cId="1332290882" sldId="360"/>
            <ac:spMk id="23" creationId="{4E5DAFD3-6446-4D46-AAF7-205052A12162}"/>
          </ac:spMkLst>
        </pc:spChg>
        <pc:picChg chg="add mod">
          <ac:chgData name="宋佳瑋" userId="6617d938-4621-4d22-875d-8e1bd06663d8" providerId="ADAL" clId="{0F27C9E1-8CE3-4185-817B-AE15966481E4}" dt="2024-03-29T10:22:09.237" v="86" actId="14826"/>
          <ac:picMkLst>
            <pc:docMk/>
            <pc:sldMk cId="1332290882" sldId="360"/>
            <ac:picMk id="11" creationId="{A7F268F0-78BB-46A1-9E44-868932F1F023}"/>
          </ac:picMkLst>
        </pc:picChg>
        <pc:picChg chg="del">
          <ac:chgData name="宋佳瑋" userId="6617d938-4621-4d22-875d-8e1bd06663d8" providerId="ADAL" clId="{0F27C9E1-8CE3-4185-817B-AE15966481E4}" dt="2024-03-29T10:12:24.760" v="0" actId="478"/>
          <ac:picMkLst>
            <pc:docMk/>
            <pc:sldMk cId="1332290882" sldId="360"/>
            <ac:picMk id="6146" creationId="{6A8D4AD3-D702-8E84-CC98-6A0D128CA01F}"/>
          </ac:picMkLst>
        </pc:picChg>
      </pc:sldChg>
      <pc:sldChg chg="modSp">
        <pc:chgData name="宋佳瑋" userId="6617d938-4621-4d22-875d-8e1bd06663d8" providerId="ADAL" clId="{0F27C9E1-8CE3-4185-817B-AE15966481E4}" dt="2024-03-31T09:15:00.867" v="2375" actId="947"/>
        <pc:sldMkLst>
          <pc:docMk/>
          <pc:sldMk cId="2140381209" sldId="366"/>
        </pc:sldMkLst>
        <pc:spChg chg="mod">
          <ac:chgData name="宋佳瑋" userId="6617d938-4621-4d22-875d-8e1bd06663d8" providerId="ADAL" clId="{0F27C9E1-8CE3-4185-817B-AE15966481E4}" dt="2024-03-31T09:15:00.867" v="2375" actId="947"/>
          <ac:spMkLst>
            <pc:docMk/>
            <pc:sldMk cId="2140381209" sldId="366"/>
            <ac:spMk id="3" creationId="{CFBB2F23-810F-B26C-7A73-2A6763C39612}"/>
          </ac:spMkLst>
        </pc:spChg>
      </pc:sldChg>
      <pc:sldChg chg="modSp">
        <pc:chgData name="宋佳瑋" userId="6617d938-4621-4d22-875d-8e1bd06663d8" providerId="ADAL" clId="{0F27C9E1-8CE3-4185-817B-AE15966481E4}" dt="2024-03-31T09:15:06.970" v="2376" actId="947"/>
        <pc:sldMkLst>
          <pc:docMk/>
          <pc:sldMk cId="956484793" sldId="367"/>
        </pc:sldMkLst>
        <pc:spChg chg="mod">
          <ac:chgData name="宋佳瑋" userId="6617d938-4621-4d22-875d-8e1bd06663d8" providerId="ADAL" clId="{0F27C9E1-8CE3-4185-817B-AE15966481E4}" dt="2024-03-31T09:15:06.970" v="2376" actId="947"/>
          <ac:spMkLst>
            <pc:docMk/>
            <pc:sldMk cId="956484793" sldId="367"/>
            <ac:spMk id="3" creationId="{FABB3C5C-8C12-7257-B8F3-C12C7490CA5D}"/>
          </ac:spMkLst>
        </pc:spChg>
      </pc:sldChg>
      <pc:sldChg chg="modTransition">
        <pc:chgData name="宋佳瑋" userId="6617d938-4621-4d22-875d-8e1bd06663d8" providerId="ADAL" clId="{0F27C9E1-8CE3-4185-817B-AE15966481E4}" dt="2024-03-31T08:28:19.664" v="2069"/>
        <pc:sldMkLst>
          <pc:docMk/>
          <pc:sldMk cId="941902772" sldId="368"/>
        </pc:sldMkLst>
      </pc:sldChg>
      <pc:sldChg chg="modTransition">
        <pc:chgData name="宋佳瑋" userId="6617d938-4621-4d22-875d-8e1bd06663d8" providerId="ADAL" clId="{0F27C9E1-8CE3-4185-817B-AE15966481E4}" dt="2024-03-31T08:28:22.062" v="2070"/>
        <pc:sldMkLst>
          <pc:docMk/>
          <pc:sldMk cId="1444864965" sldId="369"/>
        </pc:sldMkLst>
      </pc:sldChg>
      <pc:sldChg chg="modTransition">
        <pc:chgData name="宋佳瑋" userId="6617d938-4621-4d22-875d-8e1bd06663d8" providerId="ADAL" clId="{0F27C9E1-8CE3-4185-817B-AE15966481E4}" dt="2024-03-31T08:28:24.259" v="2071"/>
        <pc:sldMkLst>
          <pc:docMk/>
          <pc:sldMk cId="1193583303" sldId="370"/>
        </pc:sldMkLst>
      </pc:sldChg>
      <pc:sldChg chg="modTransition">
        <pc:chgData name="宋佳瑋" userId="6617d938-4621-4d22-875d-8e1bd06663d8" providerId="ADAL" clId="{0F27C9E1-8CE3-4185-817B-AE15966481E4}" dt="2024-03-31T08:28:27.228" v="2072"/>
        <pc:sldMkLst>
          <pc:docMk/>
          <pc:sldMk cId="4228993999" sldId="371"/>
        </pc:sldMkLst>
      </pc:sldChg>
      <pc:sldChg chg="modTransition">
        <pc:chgData name="宋佳瑋" userId="6617d938-4621-4d22-875d-8e1bd06663d8" providerId="ADAL" clId="{0F27C9E1-8CE3-4185-817B-AE15966481E4}" dt="2024-03-31T08:28:29.149" v="2073"/>
        <pc:sldMkLst>
          <pc:docMk/>
          <pc:sldMk cId="4262115416" sldId="372"/>
        </pc:sldMkLst>
      </pc:sldChg>
      <pc:sldChg chg="delSp modSp add ord">
        <pc:chgData name="宋佳瑋" userId="6617d938-4621-4d22-875d-8e1bd06663d8" providerId="ADAL" clId="{0F27C9E1-8CE3-4185-817B-AE15966481E4}" dt="2024-03-30T10:10:41.234" v="1109"/>
        <pc:sldMkLst>
          <pc:docMk/>
          <pc:sldMk cId="2836651301" sldId="373"/>
        </pc:sldMkLst>
        <pc:graphicFrameChg chg="mod modGraphic">
          <ac:chgData name="宋佳瑋" userId="6617d938-4621-4d22-875d-8e1bd06663d8" providerId="ADAL" clId="{0F27C9E1-8CE3-4185-817B-AE15966481E4}" dt="2024-03-30T10:10:40.051" v="1108"/>
          <ac:graphicFrameMkLst>
            <pc:docMk/>
            <pc:sldMk cId="2836651301" sldId="373"/>
            <ac:graphicFrameMk id="6" creationId="{340557AA-37CD-46DD-A79C-D9F66DBFE346}"/>
          </ac:graphicFrameMkLst>
        </pc:graphicFrameChg>
        <pc:graphicFrameChg chg="mod modGraphic">
          <ac:chgData name="宋佳瑋" userId="6617d938-4621-4d22-875d-8e1bd06663d8" providerId="ADAL" clId="{0F27C9E1-8CE3-4185-817B-AE15966481E4}" dt="2024-03-30T10:10:41.234" v="1109"/>
          <ac:graphicFrameMkLst>
            <pc:docMk/>
            <pc:sldMk cId="2836651301" sldId="373"/>
            <ac:graphicFrameMk id="7" creationId="{A5C746D3-3ECB-4F9F-8014-D1CF6BDBC412}"/>
          </ac:graphicFrameMkLst>
        </pc:graphicFrameChg>
        <pc:graphicFrameChg chg="del">
          <ac:chgData name="宋佳瑋" userId="6617d938-4621-4d22-875d-8e1bd06663d8" providerId="ADAL" clId="{0F27C9E1-8CE3-4185-817B-AE15966481E4}" dt="2024-03-29T10:15:21.157" v="55" actId="478"/>
          <ac:graphicFrameMkLst>
            <pc:docMk/>
            <pc:sldMk cId="2836651301" sldId="373"/>
            <ac:graphicFrameMk id="8" creationId="{340557AA-37CD-46DD-A79C-D9F66DBFE346}"/>
          </ac:graphicFrameMkLst>
        </pc:graphicFrameChg>
      </pc:sldChg>
      <pc:sldChg chg="delSp modSp add">
        <pc:chgData name="宋佳瑋" userId="6617d938-4621-4d22-875d-8e1bd06663d8" providerId="ADAL" clId="{0F27C9E1-8CE3-4185-817B-AE15966481E4}" dt="2024-03-31T07:35:16.767" v="1416" actId="1076"/>
        <pc:sldMkLst>
          <pc:docMk/>
          <pc:sldMk cId="1994948865" sldId="374"/>
        </pc:sldMkLst>
        <pc:graphicFrameChg chg="mod modGraphic">
          <ac:chgData name="宋佳瑋" userId="6617d938-4621-4d22-875d-8e1bd06663d8" providerId="ADAL" clId="{0F27C9E1-8CE3-4185-817B-AE15966481E4}" dt="2024-03-31T07:35:16.767" v="1416" actId="1076"/>
          <ac:graphicFrameMkLst>
            <pc:docMk/>
            <pc:sldMk cId="1994948865" sldId="374"/>
            <ac:graphicFrameMk id="8" creationId="{340557AA-37CD-46DD-A79C-D9F66DBFE346}"/>
          </ac:graphicFrameMkLst>
        </pc:graphicFrameChg>
        <pc:graphicFrameChg chg="del">
          <ac:chgData name="宋佳瑋" userId="6617d938-4621-4d22-875d-8e1bd06663d8" providerId="ADAL" clId="{0F27C9E1-8CE3-4185-817B-AE15966481E4}" dt="2024-03-29T10:20:20.631" v="85" actId="478"/>
          <ac:graphicFrameMkLst>
            <pc:docMk/>
            <pc:sldMk cId="1994948865" sldId="374"/>
            <ac:graphicFrameMk id="9" creationId="{2B747885-E632-4C55-A903-CBE906AE1701}"/>
          </ac:graphicFrameMkLst>
        </pc:graphicFrameChg>
      </pc:sldChg>
      <pc:sldChg chg="addSp delSp modSp add">
        <pc:chgData name="宋佳瑋" userId="6617d938-4621-4d22-875d-8e1bd06663d8" providerId="ADAL" clId="{0F27C9E1-8CE3-4185-817B-AE15966481E4}" dt="2024-03-30T10:21:43.124" v="1359" actId="478"/>
        <pc:sldMkLst>
          <pc:docMk/>
          <pc:sldMk cId="2699429245" sldId="375"/>
        </pc:sldMkLst>
        <pc:spChg chg="add del">
          <ac:chgData name="宋佳瑋" userId="6617d938-4621-4d22-875d-8e1bd06663d8" providerId="ADAL" clId="{0F27C9E1-8CE3-4185-817B-AE15966481E4}" dt="2024-03-30T10:19:53.187" v="1356"/>
          <ac:spMkLst>
            <pc:docMk/>
            <pc:sldMk cId="2699429245" sldId="375"/>
            <ac:spMk id="3" creationId="{79353A5F-8EDB-4F0A-9A7E-0109258DF40A}"/>
          </ac:spMkLst>
        </pc:spChg>
        <pc:spChg chg="add del mod">
          <ac:chgData name="宋佳瑋" userId="6617d938-4621-4d22-875d-8e1bd06663d8" providerId="ADAL" clId="{0F27C9E1-8CE3-4185-817B-AE15966481E4}" dt="2024-03-30T10:21:43.124" v="1359" actId="478"/>
          <ac:spMkLst>
            <pc:docMk/>
            <pc:sldMk cId="2699429245" sldId="375"/>
            <ac:spMk id="5" creationId="{D90F61CD-04DF-464A-9656-C1813C15C640}"/>
          </ac:spMkLst>
        </pc:spChg>
        <pc:graphicFrameChg chg="mod modGraphic">
          <ac:chgData name="宋佳瑋" userId="6617d938-4621-4d22-875d-8e1bd06663d8" providerId="ADAL" clId="{0F27C9E1-8CE3-4185-817B-AE15966481E4}" dt="2024-03-30T10:16:31.491" v="1336" actId="1076"/>
          <ac:graphicFrameMkLst>
            <pc:docMk/>
            <pc:sldMk cId="2699429245" sldId="375"/>
            <ac:graphicFrameMk id="8" creationId="{340557AA-37CD-46DD-A79C-D9F66DBFE346}"/>
          </ac:graphicFrameMkLst>
        </pc:graphicFrameChg>
      </pc:sldChg>
      <pc:sldChg chg="modSp add">
        <pc:chgData name="宋佳瑋" userId="6617d938-4621-4d22-875d-8e1bd06663d8" providerId="ADAL" clId="{0F27C9E1-8CE3-4185-817B-AE15966481E4}" dt="2024-03-30T11:05:02.233" v="1375" actId="20577"/>
        <pc:sldMkLst>
          <pc:docMk/>
          <pc:sldMk cId="2848885953" sldId="376"/>
        </pc:sldMkLst>
        <pc:graphicFrameChg chg="mod modGraphic">
          <ac:chgData name="宋佳瑋" userId="6617d938-4621-4d22-875d-8e1bd06663d8" providerId="ADAL" clId="{0F27C9E1-8CE3-4185-817B-AE15966481E4}" dt="2024-03-30T11:05:02.233" v="1375" actId="20577"/>
          <ac:graphicFrameMkLst>
            <pc:docMk/>
            <pc:sldMk cId="2848885953" sldId="376"/>
            <ac:graphicFrameMk id="8" creationId="{340557AA-37CD-46DD-A79C-D9F66DBFE346}"/>
          </ac:graphicFrameMkLst>
        </pc:graphicFrameChg>
      </pc:sldChg>
      <pc:sldChg chg="modSp add">
        <pc:chgData name="宋佳瑋" userId="6617d938-4621-4d22-875d-8e1bd06663d8" providerId="ADAL" clId="{0F27C9E1-8CE3-4185-817B-AE15966481E4}" dt="2024-03-30T10:17:24.339" v="1354" actId="1076"/>
        <pc:sldMkLst>
          <pc:docMk/>
          <pc:sldMk cId="3088401570" sldId="377"/>
        </pc:sldMkLst>
        <pc:graphicFrameChg chg="mod modGraphic">
          <ac:chgData name="宋佳瑋" userId="6617d938-4621-4d22-875d-8e1bd06663d8" providerId="ADAL" clId="{0F27C9E1-8CE3-4185-817B-AE15966481E4}" dt="2024-03-30T10:17:24.339" v="1354" actId="1076"/>
          <ac:graphicFrameMkLst>
            <pc:docMk/>
            <pc:sldMk cId="3088401570" sldId="377"/>
            <ac:graphicFrameMk id="8" creationId="{340557AA-37CD-46DD-A79C-D9F66DBFE346}"/>
          </ac:graphicFrameMkLst>
        </pc:graphicFrameChg>
      </pc:sldChg>
      <pc:sldChg chg="addSp delSp modSp add ord modTransition">
        <pc:chgData name="宋佳瑋" userId="6617d938-4621-4d22-875d-8e1bd06663d8" providerId="ADAL" clId="{0F27C9E1-8CE3-4185-817B-AE15966481E4}" dt="2024-03-31T08:29:42.787" v="2087"/>
        <pc:sldMkLst>
          <pc:docMk/>
          <pc:sldMk cId="1277327407" sldId="378"/>
        </pc:sldMkLst>
        <pc:spChg chg="mod">
          <ac:chgData name="宋佳瑋" userId="6617d938-4621-4d22-875d-8e1bd06663d8" providerId="ADAL" clId="{0F27C9E1-8CE3-4185-817B-AE15966481E4}" dt="2024-03-31T07:34:36.896" v="1407" actId="20577"/>
          <ac:spMkLst>
            <pc:docMk/>
            <pc:sldMk cId="1277327407" sldId="378"/>
            <ac:spMk id="2" creationId="{6B45AE2D-A2FB-43F2-B523-72AF67DB4A0F}"/>
          </ac:spMkLst>
        </pc:spChg>
        <pc:spChg chg="add del mod">
          <ac:chgData name="宋佳瑋" userId="6617d938-4621-4d22-875d-8e1bd06663d8" providerId="ADAL" clId="{0F27C9E1-8CE3-4185-817B-AE15966481E4}" dt="2024-03-31T07:44:14.946" v="1526"/>
          <ac:spMkLst>
            <pc:docMk/>
            <pc:sldMk cId="1277327407" sldId="378"/>
            <ac:spMk id="3" creationId="{1FAC3244-DB1A-4B5A-A12B-A1CC6C0D03B8}"/>
          </ac:spMkLst>
        </pc:spChg>
        <pc:spChg chg="add mod">
          <ac:chgData name="宋佳瑋" userId="6617d938-4621-4d22-875d-8e1bd06663d8" providerId="ADAL" clId="{0F27C9E1-8CE3-4185-817B-AE15966481E4}" dt="2024-03-31T07:56:33.656" v="1758" actId="1076"/>
          <ac:spMkLst>
            <pc:docMk/>
            <pc:sldMk cId="1277327407" sldId="378"/>
            <ac:spMk id="5" creationId="{E9351774-3910-4751-9447-BDEFB47DB5C7}"/>
          </ac:spMkLst>
        </pc:spChg>
        <pc:spChg chg="del mod">
          <ac:chgData name="宋佳瑋" userId="6617d938-4621-4d22-875d-8e1bd06663d8" providerId="ADAL" clId="{0F27C9E1-8CE3-4185-817B-AE15966481E4}" dt="2024-03-31T07:51:27.681" v="1648" actId="478"/>
          <ac:spMkLst>
            <pc:docMk/>
            <pc:sldMk cId="1277327407" sldId="378"/>
            <ac:spMk id="6" creationId="{37FFCABC-B043-4A19-B2E3-C066CE110C9C}"/>
          </ac:spMkLst>
        </pc:spChg>
        <pc:graphicFrameChg chg="del">
          <ac:chgData name="宋佳瑋" userId="6617d938-4621-4d22-875d-8e1bd06663d8" providerId="ADAL" clId="{0F27C9E1-8CE3-4185-817B-AE15966481E4}" dt="2024-03-31T07:34:13.298" v="1393" actId="478"/>
          <ac:graphicFrameMkLst>
            <pc:docMk/>
            <pc:sldMk cId="1277327407" sldId="378"/>
            <ac:graphicFrameMk id="7" creationId="{40F7741B-1C80-4070-B33A-28309A4C9E0C}"/>
          </ac:graphicFrameMkLst>
        </pc:graphicFrameChg>
        <pc:graphicFrameChg chg="add del mod">
          <ac:chgData name="宋佳瑋" userId="6617d938-4621-4d22-875d-8e1bd06663d8" providerId="ADAL" clId="{0F27C9E1-8CE3-4185-817B-AE15966481E4}" dt="2024-03-31T07:36:11.067" v="1431" actId="478"/>
          <ac:graphicFrameMkLst>
            <pc:docMk/>
            <pc:sldMk cId="1277327407" sldId="378"/>
            <ac:graphicFrameMk id="8" creationId="{CE3C8D35-2353-4D5A-9541-5A50D779CB98}"/>
          </ac:graphicFrameMkLst>
        </pc:graphicFrameChg>
      </pc:sldChg>
      <pc:sldChg chg="addSp delSp modSp add ord modTransition">
        <pc:chgData name="宋佳瑋" userId="6617d938-4621-4d22-875d-8e1bd06663d8" providerId="ADAL" clId="{0F27C9E1-8CE3-4185-817B-AE15966481E4}" dt="2024-03-31T08:29:42.787" v="2087"/>
        <pc:sldMkLst>
          <pc:docMk/>
          <pc:sldMk cId="1557022140" sldId="379"/>
        </pc:sldMkLst>
        <pc:spChg chg="mod">
          <ac:chgData name="宋佳瑋" userId="6617d938-4621-4d22-875d-8e1bd06663d8" providerId="ADAL" clId="{0F27C9E1-8CE3-4185-817B-AE15966481E4}" dt="2024-03-31T07:35:42.602" v="1421" actId="20577"/>
          <ac:spMkLst>
            <pc:docMk/>
            <pc:sldMk cId="1557022140" sldId="379"/>
            <ac:spMk id="2" creationId="{6B45AE2D-A2FB-43F2-B523-72AF67DB4A0F}"/>
          </ac:spMkLst>
        </pc:spChg>
        <pc:spChg chg="add del mod">
          <ac:chgData name="宋佳瑋" userId="6617d938-4621-4d22-875d-8e1bd06663d8" providerId="ADAL" clId="{0F27C9E1-8CE3-4185-817B-AE15966481E4}" dt="2024-03-31T07:44:50.196" v="1539"/>
          <ac:spMkLst>
            <pc:docMk/>
            <pc:sldMk cId="1557022140" sldId="379"/>
            <ac:spMk id="3" creationId="{74D21D5B-C5F5-496A-BBB1-6798C52F81E0}"/>
          </ac:spMkLst>
        </pc:spChg>
        <pc:spChg chg="add mod">
          <ac:chgData name="宋佳瑋" userId="6617d938-4621-4d22-875d-8e1bd06663d8" providerId="ADAL" clId="{0F27C9E1-8CE3-4185-817B-AE15966481E4}" dt="2024-03-31T07:57:27.976" v="1764" actId="1076"/>
          <ac:spMkLst>
            <pc:docMk/>
            <pc:sldMk cId="1557022140" sldId="379"/>
            <ac:spMk id="5" creationId="{1D436E73-B9A5-441A-94CC-219A5F9739CA}"/>
          </ac:spMkLst>
        </pc:spChg>
        <pc:spChg chg="del mod">
          <ac:chgData name="宋佳瑋" userId="6617d938-4621-4d22-875d-8e1bd06663d8" providerId="ADAL" clId="{0F27C9E1-8CE3-4185-817B-AE15966481E4}" dt="2024-03-31T07:51:49.353" v="1657" actId="478"/>
          <ac:spMkLst>
            <pc:docMk/>
            <pc:sldMk cId="1557022140" sldId="379"/>
            <ac:spMk id="6" creationId="{37FFCABC-B043-4A19-B2E3-C066CE110C9C}"/>
          </ac:spMkLst>
        </pc:spChg>
        <pc:graphicFrameChg chg="add del mod">
          <ac:chgData name="宋佳瑋" userId="6617d938-4621-4d22-875d-8e1bd06663d8" providerId="ADAL" clId="{0F27C9E1-8CE3-4185-817B-AE15966481E4}" dt="2024-03-31T07:35:24.254" v="1417" actId="478"/>
          <ac:graphicFrameMkLst>
            <pc:docMk/>
            <pc:sldMk cId="1557022140" sldId="379"/>
            <ac:graphicFrameMk id="7" creationId="{5A8D7DAC-CF1D-4EFB-BA9E-17CA6BCD1895}"/>
          </ac:graphicFrameMkLst>
        </pc:graphicFrameChg>
        <pc:graphicFrameChg chg="del">
          <ac:chgData name="宋佳瑋" userId="6617d938-4621-4d22-875d-8e1bd06663d8" providerId="ADAL" clId="{0F27C9E1-8CE3-4185-817B-AE15966481E4}" dt="2024-03-31T07:34:49.046" v="1409" actId="478"/>
          <ac:graphicFrameMkLst>
            <pc:docMk/>
            <pc:sldMk cId="1557022140" sldId="379"/>
            <ac:graphicFrameMk id="8" creationId="{CE3C8D35-2353-4D5A-9541-5A50D779CB98}"/>
          </ac:graphicFrameMkLst>
        </pc:graphicFrameChg>
        <pc:graphicFrameChg chg="add del mod">
          <ac:chgData name="宋佳瑋" userId="6617d938-4621-4d22-875d-8e1bd06663d8" providerId="ADAL" clId="{0F27C9E1-8CE3-4185-817B-AE15966481E4}" dt="2024-03-31T07:35:44.545" v="1422" actId="478"/>
          <ac:graphicFrameMkLst>
            <pc:docMk/>
            <pc:sldMk cId="1557022140" sldId="379"/>
            <ac:graphicFrameMk id="9" creationId="{64CE8FD5-91DA-4607-BA9B-4F6DCA7470D9}"/>
          </ac:graphicFrameMkLst>
        </pc:graphicFrameChg>
      </pc:sldChg>
      <pc:sldChg chg="addSp delSp modSp add ord modTransition">
        <pc:chgData name="宋佳瑋" userId="6617d938-4621-4d22-875d-8e1bd06663d8" providerId="ADAL" clId="{0F27C9E1-8CE3-4185-817B-AE15966481E4}" dt="2024-03-31T08:29:42.787" v="2087"/>
        <pc:sldMkLst>
          <pc:docMk/>
          <pc:sldMk cId="1830003935" sldId="380"/>
        </pc:sldMkLst>
        <pc:spChg chg="mod">
          <ac:chgData name="宋佳瑋" userId="6617d938-4621-4d22-875d-8e1bd06663d8" providerId="ADAL" clId="{0F27C9E1-8CE3-4185-817B-AE15966481E4}" dt="2024-03-31T07:36:44.299" v="1440" actId="20577"/>
          <ac:spMkLst>
            <pc:docMk/>
            <pc:sldMk cId="1830003935" sldId="380"/>
            <ac:spMk id="2" creationId="{6B45AE2D-A2FB-43F2-B523-72AF67DB4A0F}"/>
          </ac:spMkLst>
        </pc:spChg>
        <pc:spChg chg="add del mod">
          <ac:chgData name="宋佳瑋" userId="6617d938-4621-4d22-875d-8e1bd06663d8" providerId="ADAL" clId="{0F27C9E1-8CE3-4185-817B-AE15966481E4}" dt="2024-03-31T07:45:19.300" v="1550"/>
          <ac:spMkLst>
            <pc:docMk/>
            <pc:sldMk cId="1830003935" sldId="380"/>
            <ac:spMk id="3" creationId="{91238FAB-10E4-4EAE-938F-D19CE7E644C3}"/>
          </ac:spMkLst>
        </pc:spChg>
        <pc:spChg chg="del mod">
          <ac:chgData name="宋佳瑋" userId="6617d938-4621-4d22-875d-8e1bd06663d8" providerId="ADAL" clId="{0F27C9E1-8CE3-4185-817B-AE15966481E4}" dt="2024-03-31T07:52:14.461" v="1664" actId="478"/>
          <ac:spMkLst>
            <pc:docMk/>
            <pc:sldMk cId="1830003935" sldId="380"/>
            <ac:spMk id="6" creationId="{37FFCABC-B043-4A19-B2E3-C066CE110C9C}"/>
          </ac:spMkLst>
        </pc:spChg>
        <pc:spChg chg="add del mod">
          <ac:chgData name="宋佳瑋" userId="6617d938-4621-4d22-875d-8e1bd06663d8" providerId="ADAL" clId="{0F27C9E1-8CE3-4185-817B-AE15966481E4}" dt="2024-03-31T07:49:13.339" v="1607"/>
          <ac:spMkLst>
            <pc:docMk/>
            <pc:sldMk cId="1830003935" sldId="380"/>
            <ac:spMk id="7" creationId="{F7CCEEDC-226A-4C24-9B68-59777195D18A}"/>
          </ac:spMkLst>
        </pc:spChg>
        <pc:spChg chg="add mod">
          <ac:chgData name="宋佳瑋" userId="6617d938-4621-4d22-875d-8e1bd06663d8" providerId="ADAL" clId="{0F27C9E1-8CE3-4185-817B-AE15966481E4}" dt="2024-03-31T07:57:49.192" v="1770" actId="1076"/>
          <ac:spMkLst>
            <pc:docMk/>
            <pc:sldMk cId="1830003935" sldId="380"/>
            <ac:spMk id="8" creationId="{E0403423-CCA0-40D3-965E-F202793780FC}"/>
          </ac:spMkLst>
        </pc:spChg>
        <pc:picChg chg="add del">
          <ac:chgData name="宋佳瑋" userId="6617d938-4621-4d22-875d-8e1bd06663d8" providerId="ADAL" clId="{0F27C9E1-8CE3-4185-817B-AE15966481E4}" dt="2024-03-31T07:49:05.959" v="1604"/>
          <ac:picMkLst>
            <pc:docMk/>
            <pc:sldMk cId="1830003935" sldId="380"/>
            <ac:picMk id="5" creationId="{9C1E7B98-9EF2-4E04-B741-9411E6FB13B6}"/>
          </ac:picMkLst>
        </pc:picChg>
      </pc:sldChg>
      <pc:sldChg chg="addSp delSp modSp add ord modTransition">
        <pc:chgData name="宋佳瑋" userId="6617d938-4621-4d22-875d-8e1bd06663d8" providerId="ADAL" clId="{0F27C9E1-8CE3-4185-817B-AE15966481E4}" dt="2024-03-31T08:29:42.787" v="2087"/>
        <pc:sldMkLst>
          <pc:docMk/>
          <pc:sldMk cId="3415084049" sldId="381"/>
        </pc:sldMkLst>
        <pc:spChg chg="mod">
          <ac:chgData name="宋佳瑋" userId="6617d938-4621-4d22-875d-8e1bd06663d8" providerId="ADAL" clId="{0F27C9E1-8CE3-4185-817B-AE15966481E4}" dt="2024-03-31T07:36:55.008" v="1447" actId="20577"/>
          <ac:spMkLst>
            <pc:docMk/>
            <pc:sldMk cId="3415084049" sldId="381"/>
            <ac:spMk id="2" creationId="{6B45AE2D-A2FB-43F2-B523-72AF67DB4A0F}"/>
          </ac:spMkLst>
        </pc:spChg>
        <pc:spChg chg="add del mod">
          <ac:chgData name="宋佳瑋" userId="6617d938-4621-4d22-875d-8e1bd06663d8" providerId="ADAL" clId="{0F27C9E1-8CE3-4185-817B-AE15966481E4}" dt="2024-03-31T07:45:52.041" v="1562"/>
          <ac:spMkLst>
            <pc:docMk/>
            <pc:sldMk cId="3415084049" sldId="381"/>
            <ac:spMk id="3" creationId="{EE080018-39D4-4756-888D-C9EACDCE4D99}"/>
          </ac:spMkLst>
        </pc:spChg>
        <pc:spChg chg="add mod">
          <ac:chgData name="宋佳瑋" userId="6617d938-4621-4d22-875d-8e1bd06663d8" providerId="ADAL" clId="{0F27C9E1-8CE3-4185-817B-AE15966481E4}" dt="2024-03-31T07:58:02.920" v="1775" actId="1076"/>
          <ac:spMkLst>
            <pc:docMk/>
            <pc:sldMk cId="3415084049" sldId="381"/>
            <ac:spMk id="5" creationId="{0EF1FDC5-7E53-41F5-B927-4B168BE02733}"/>
          </ac:spMkLst>
        </pc:spChg>
        <pc:spChg chg="del mod">
          <ac:chgData name="宋佳瑋" userId="6617d938-4621-4d22-875d-8e1bd06663d8" providerId="ADAL" clId="{0F27C9E1-8CE3-4185-817B-AE15966481E4}" dt="2024-03-31T07:52:52.804" v="1675" actId="478"/>
          <ac:spMkLst>
            <pc:docMk/>
            <pc:sldMk cId="3415084049" sldId="381"/>
            <ac:spMk id="6" creationId="{37FFCABC-B043-4A19-B2E3-C066CE110C9C}"/>
          </ac:spMkLst>
        </pc:spChg>
      </pc:sldChg>
      <pc:sldChg chg="addSp delSp modSp add modTransition">
        <pc:chgData name="宋佳瑋" userId="6617d938-4621-4d22-875d-8e1bd06663d8" providerId="ADAL" clId="{0F27C9E1-8CE3-4185-817B-AE15966481E4}" dt="2024-03-31T08:29:42.787" v="2087"/>
        <pc:sldMkLst>
          <pc:docMk/>
          <pc:sldMk cId="3852897129" sldId="382"/>
        </pc:sldMkLst>
        <pc:spChg chg="mod">
          <ac:chgData name="宋佳瑋" userId="6617d938-4621-4d22-875d-8e1bd06663d8" providerId="ADAL" clId="{0F27C9E1-8CE3-4185-817B-AE15966481E4}" dt="2024-03-31T07:37:05.331" v="1448"/>
          <ac:spMkLst>
            <pc:docMk/>
            <pc:sldMk cId="3852897129" sldId="382"/>
            <ac:spMk id="2" creationId="{6B45AE2D-A2FB-43F2-B523-72AF67DB4A0F}"/>
          </ac:spMkLst>
        </pc:spChg>
        <pc:spChg chg="add del mod">
          <ac:chgData name="宋佳瑋" userId="6617d938-4621-4d22-875d-8e1bd06663d8" providerId="ADAL" clId="{0F27C9E1-8CE3-4185-817B-AE15966481E4}" dt="2024-03-31T07:46:13.009" v="1572"/>
          <ac:spMkLst>
            <pc:docMk/>
            <pc:sldMk cId="3852897129" sldId="382"/>
            <ac:spMk id="3" creationId="{2C8F9113-5B49-433E-BC69-93BC0FDA3D34}"/>
          </ac:spMkLst>
        </pc:spChg>
        <pc:spChg chg="add mod">
          <ac:chgData name="宋佳瑋" userId="6617d938-4621-4d22-875d-8e1bd06663d8" providerId="ADAL" clId="{0F27C9E1-8CE3-4185-817B-AE15966481E4}" dt="2024-03-31T07:59:41.592" v="1778" actId="1076"/>
          <ac:spMkLst>
            <pc:docMk/>
            <pc:sldMk cId="3852897129" sldId="382"/>
            <ac:spMk id="5" creationId="{BE3BC313-EB7E-4612-833D-4902E33E5E32}"/>
          </ac:spMkLst>
        </pc:spChg>
        <pc:spChg chg="del mod">
          <ac:chgData name="宋佳瑋" userId="6617d938-4621-4d22-875d-8e1bd06663d8" providerId="ADAL" clId="{0F27C9E1-8CE3-4185-817B-AE15966481E4}" dt="2024-03-31T07:53:20.602" v="1686" actId="478"/>
          <ac:spMkLst>
            <pc:docMk/>
            <pc:sldMk cId="3852897129" sldId="382"/>
            <ac:spMk id="6" creationId="{37FFCABC-B043-4A19-B2E3-C066CE110C9C}"/>
          </ac:spMkLst>
        </pc:spChg>
      </pc:sldChg>
      <pc:sldChg chg="addSp delSp modSp add">
        <pc:chgData name="宋佳瑋" userId="6617d938-4621-4d22-875d-8e1bd06663d8" providerId="ADAL" clId="{0F27C9E1-8CE3-4185-817B-AE15966481E4}" dt="2024-03-31T08:21:56.396" v="2008"/>
        <pc:sldMkLst>
          <pc:docMk/>
          <pc:sldMk cId="2075119168" sldId="383"/>
        </pc:sldMkLst>
        <pc:spChg chg="mod">
          <ac:chgData name="宋佳瑋" userId="6617d938-4621-4d22-875d-8e1bd06663d8" providerId="ADAL" clId="{0F27C9E1-8CE3-4185-817B-AE15966481E4}" dt="2024-03-31T08:05:11.727" v="1816" actId="20577"/>
          <ac:spMkLst>
            <pc:docMk/>
            <pc:sldMk cId="2075119168" sldId="383"/>
            <ac:spMk id="2" creationId="{B561EFD9-4A35-4BEF-B73A-846748C26DD5}"/>
          </ac:spMkLst>
        </pc:spChg>
        <pc:spChg chg="add del mod">
          <ac:chgData name="宋佳瑋" userId="6617d938-4621-4d22-875d-8e1bd06663d8" providerId="ADAL" clId="{0F27C9E1-8CE3-4185-817B-AE15966481E4}" dt="2024-03-31T08:10:54.197" v="1871"/>
          <ac:spMkLst>
            <pc:docMk/>
            <pc:sldMk cId="2075119168" sldId="383"/>
            <ac:spMk id="3" creationId="{79836DF9-AF80-438D-B14A-28BA38FFF48B}"/>
          </ac:spMkLst>
        </pc:spChg>
        <pc:graphicFrameChg chg="add del mod modGraphic">
          <ac:chgData name="宋佳瑋" userId="6617d938-4621-4d22-875d-8e1bd06663d8" providerId="ADAL" clId="{0F27C9E1-8CE3-4185-817B-AE15966481E4}" dt="2024-03-31T08:21:56.396" v="2008"/>
          <ac:graphicFrameMkLst>
            <pc:docMk/>
            <pc:sldMk cId="2075119168" sldId="383"/>
            <ac:graphicFrameMk id="5" creationId="{724FF8B5-C4FA-4EF8-8CA5-20239BEE62D6}"/>
          </ac:graphicFrameMkLst>
        </pc:graphicFrameChg>
        <pc:graphicFrameChg chg="add del modGraphic">
          <ac:chgData name="宋佳瑋" userId="6617d938-4621-4d22-875d-8e1bd06663d8" providerId="ADAL" clId="{0F27C9E1-8CE3-4185-817B-AE15966481E4}" dt="2024-03-31T08:16:49.194" v="1911"/>
          <ac:graphicFrameMkLst>
            <pc:docMk/>
            <pc:sldMk cId="2075119168" sldId="383"/>
            <ac:graphicFrameMk id="6" creationId="{3C63714A-7AA1-45C0-9941-F901639CCFAE}"/>
          </ac:graphicFrameMkLst>
        </pc:graphicFrameChg>
      </pc:sldChg>
      <pc:sldChg chg="addSp delSp modSp add modTransition">
        <pc:chgData name="宋佳瑋" userId="6617d938-4621-4d22-875d-8e1bd06663d8" providerId="ADAL" clId="{0F27C9E1-8CE3-4185-817B-AE15966481E4}" dt="2024-03-31T08:28:32.556" v="2074"/>
        <pc:sldMkLst>
          <pc:docMk/>
          <pc:sldMk cId="357675" sldId="384"/>
        </pc:sldMkLst>
        <pc:spChg chg="mod">
          <ac:chgData name="宋佳瑋" userId="6617d938-4621-4d22-875d-8e1bd06663d8" providerId="ADAL" clId="{0F27C9E1-8CE3-4185-817B-AE15966481E4}" dt="2024-03-31T08:03:20.441" v="1791" actId="20577"/>
          <ac:spMkLst>
            <pc:docMk/>
            <pc:sldMk cId="357675" sldId="384"/>
            <ac:spMk id="2" creationId="{B561EFD9-4A35-4BEF-B73A-846748C26DD5}"/>
          </ac:spMkLst>
        </pc:spChg>
        <pc:spChg chg="mod">
          <ac:chgData name="宋佳瑋" userId="6617d938-4621-4d22-875d-8e1bd06663d8" providerId="ADAL" clId="{0F27C9E1-8CE3-4185-817B-AE15966481E4}" dt="2024-03-31T08:07:51.738" v="1839" actId="207"/>
          <ac:spMkLst>
            <pc:docMk/>
            <pc:sldMk cId="357675" sldId="384"/>
            <ac:spMk id="3" creationId="{C4E64629-F565-52B1-8505-CC9975ABD9E5}"/>
          </ac:spMkLst>
        </pc:spChg>
        <pc:spChg chg="add del mod">
          <ac:chgData name="宋佳瑋" userId="6617d938-4621-4d22-875d-8e1bd06663d8" providerId="ADAL" clId="{0F27C9E1-8CE3-4185-817B-AE15966481E4}" dt="2024-03-31T08:03:41.227" v="1801"/>
          <ac:spMkLst>
            <pc:docMk/>
            <pc:sldMk cId="357675" sldId="384"/>
            <ac:spMk id="5" creationId="{AE2E4A7D-458C-4B4C-B38D-4B7A88789DCE}"/>
          </ac:spMkLst>
        </pc:spChg>
      </pc:sldChg>
      <pc:sldChg chg="modSp add">
        <pc:chgData name="宋佳瑋" userId="6617d938-4621-4d22-875d-8e1bd06663d8" providerId="ADAL" clId="{0F27C9E1-8CE3-4185-817B-AE15966481E4}" dt="2024-03-31T08:23:12.480" v="2025" actId="1076"/>
        <pc:sldMkLst>
          <pc:docMk/>
          <pc:sldMk cId="4102398362" sldId="385"/>
        </pc:sldMkLst>
        <pc:spChg chg="mod">
          <ac:chgData name="宋佳瑋" userId="6617d938-4621-4d22-875d-8e1bd06663d8" providerId="ADAL" clId="{0F27C9E1-8CE3-4185-817B-AE15966481E4}" dt="2024-03-31T08:05:29.996" v="1819"/>
          <ac:spMkLst>
            <pc:docMk/>
            <pc:sldMk cId="4102398362" sldId="385"/>
            <ac:spMk id="2" creationId="{B561EFD9-4A35-4BEF-B73A-846748C26DD5}"/>
          </ac:spMkLst>
        </pc:spChg>
        <pc:graphicFrameChg chg="mod modGraphic">
          <ac:chgData name="宋佳瑋" userId="6617d938-4621-4d22-875d-8e1bd06663d8" providerId="ADAL" clId="{0F27C9E1-8CE3-4185-817B-AE15966481E4}" dt="2024-03-31T08:23:12.480" v="2025" actId="1076"/>
          <ac:graphicFrameMkLst>
            <pc:docMk/>
            <pc:sldMk cId="4102398362" sldId="385"/>
            <ac:graphicFrameMk id="5" creationId="{724FF8B5-C4FA-4EF8-8CA5-20239BEE62D6}"/>
          </ac:graphicFrameMkLst>
        </pc:graphicFrameChg>
      </pc:sldChg>
      <pc:sldChg chg="addSp delSp modSp add modTransition">
        <pc:chgData name="宋佳瑋" userId="6617d938-4621-4d22-875d-8e1bd06663d8" providerId="ADAL" clId="{0F27C9E1-8CE3-4185-817B-AE15966481E4}" dt="2024-03-31T08:28:34.511" v="2075"/>
        <pc:sldMkLst>
          <pc:docMk/>
          <pc:sldMk cId="1519215521" sldId="386"/>
        </pc:sldMkLst>
        <pc:spChg chg="mod">
          <ac:chgData name="宋佳瑋" userId="6617d938-4621-4d22-875d-8e1bd06663d8" providerId="ADAL" clId="{0F27C9E1-8CE3-4185-817B-AE15966481E4}" dt="2024-03-31T08:05:37.598" v="1820"/>
          <ac:spMkLst>
            <pc:docMk/>
            <pc:sldMk cId="1519215521" sldId="386"/>
            <ac:spMk id="2" creationId="{B561EFD9-4A35-4BEF-B73A-846748C26DD5}"/>
          </ac:spMkLst>
        </pc:spChg>
        <pc:spChg chg="mod">
          <ac:chgData name="宋佳瑋" userId="6617d938-4621-4d22-875d-8e1bd06663d8" providerId="ADAL" clId="{0F27C9E1-8CE3-4185-817B-AE15966481E4}" dt="2024-03-31T08:07:18.422" v="1836" actId="1076"/>
          <ac:spMkLst>
            <pc:docMk/>
            <pc:sldMk cId="1519215521" sldId="386"/>
            <ac:spMk id="3" creationId="{C4E64629-F565-52B1-8505-CC9975ABD9E5}"/>
          </ac:spMkLst>
        </pc:spChg>
        <pc:spChg chg="add del mod">
          <ac:chgData name="宋佳瑋" userId="6617d938-4621-4d22-875d-8e1bd06663d8" providerId="ADAL" clId="{0F27C9E1-8CE3-4185-817B-AE15966481E4}" dt="2024-03-31T08:07:18.911" v="1838"/>
          <ac:spMkLst>
            <pc:docMk/>
            <pc:sldMk cId="1519215521" sldId="386"/>
            <ac:spMk id="5" creationId="{23DBB7CC-185E-4245-8B42-A8AD242F8242}"/>
          </ac:spMkLst>
        </pc:spChg>
      </pc:sldChg>
      <pc:sldChg chg="modSp add">
        <pc:chgData name="宋佳瑋" userId="6617d938-4621-4d22-875d-8e1bd06663d8" providerId="ADAL" clId="{0F27C9E1-8CE3-4185-817B-AE15966481E4}" dt="2024-03-31T08:24:32.048" v="2041" actId="14734"/>
        <pc:sldMkLst>
          <pc:docMk/>
          <pc:sldMk cId="709417184" sldId="387"/>
        </pc:sldMkLst>
        <pc:spChg chg="mod">
          <ac:chgData name="宋佳瑋" userId="6617d938-4621-4d22-875d-8e1bd06663d8" providerId="ADAL" clId="{0F27C9E1-8CE3-4185-817B-AE15966481E4}" dt="2024-03-31T08:05:50.665" v="1821"/>
          <ac:spMkLst>
            <pc:docMk/>
            <pc:sldMk cId="709417184" sldId="387"/>
            <ac:spMk id="2" creationId="{B561EFD9-4A35-4BEF-B73A-846748C26DD5}"/>
          </ac:spMkLst>
        </pc:spChg>
        <pc:graphicFrameChg chg="mod modGraphic">
          <ac:chgData name="宋佳瑋" userId="6617d938-4621-4d22-875d-8e1bd06663d8" providerId="ADAL" clId="{0F27C9E1-8CE3-4185-817B-AE15966481E4}" dt="2024-03-31T08:24:32.048" v="2041" actId="14734"/>
          <ac:graphicFrameMkLst>
            <pc:docMk/>
            <pc:sldMk cId="709417184" sldId="387"/>
            <ac:graphicFrameMk id="5" creationId="{724FF8B5-C4FA-4EF8-8CA5-20239BEE62D6}"/>
          </ac:graphicFrameMkLst>
        </pc:graphicFrameChg>
      </pc:sldChg>
      <pc:sldChg chg="addSp delSp modSp add modTransition">
        <pc:chgData name="宋佳瑋" userId="6617d938-4621-4d22-875d-8e1bd06663d8" providerId="ADAL" clId="{0F27C9E1-8CE3-4185-817B-AE15966481E4}" dt="2024-03-31T08:28:37.410" v="2076"/>
        <pc:sldMkLst>
          <pc:docMk/>
          <pc:sldMk cId="3067078588" sldId="388"/>
        </pc:sldMkLst>
        <pc:spChg chg="mod">
          <ac:chgData name="宋佳瑋" userId="6617d938-4621-4d22-875d-8e1bd06663d8" providerId="ADAL" clId="{0F27C9E1-8CE3-4185-817B-AE15966481E4}" dt="2024-03-31T08:05:55.859" v="1822"/>
          <ac:spMkLst>
            <pc:docMk/>
            <pc:sldMk cId="3067078588" sldId="388"/>
            <ac:spMk id="2" creationId="{B561EFD9-4A35-4BEF-B73A-846748C26DD5}"/>
          </ac:spMkLst>
        </pc:spChg>
        <pc:spChg chg="mod">
          <ac:chgData name="宋佳瑋" userId="6617d938-4621-4d22-875d-8e1bd06663d8" providerId="ADAL" clId="{0F27C9E1-8CE3-4185-817B-AE15966481E4}" dt="2024-03-31T08:08:47.462" v="1846" actId="207"/>
          <ac:spMkLst>
            <pc:docMk/>
            <pc:sldMk cId="3067078588" sldId="388"/>
            <ac:spMk id="3" creationId="{C4E64629-F565-52B1-8505-CC9975ABD9E5}"/>
          </ac:spMkLst>
        </pc:spChg>
        <pc:spChg chg="add del mod">
          <ac:chgData name="宋佳瑋" userId="6617d938-4621-4d22-875d-8e1bd06663d8" providerId="ADAL" clId="{0F27C9E1-8CE3-4185-817B-AE15966481E4}" dt="2024-03-31T08:08:47.858" v="1848"/>
          <ac:spMkLst>
            <pc:docMk/>
            <pc:sldMk cId="3067078588" sldId="388"/>
            <ac:spMk id="5" creationId="{933D4A8C-D2B0-4546-BD3F-7242C858761B}"/>
          </ac:spMkLst>
        </pc:spChg>
      </pc:sldChg>
      <pc:sldChg chg="modSp add">
        <pc:chgData name="宋佳瑋" userId="6617d938-4621-4d22-875d-8e1bd06663d8" providerId="ADAL" clId="{0F27C9E1-8CE3-4185-817B-AE15966481E4}" dt="2024-03-31T08:27:08.483" v="2062"/>
        <pc:sldMkLst>
          <pc:docMk/>
          <pc:sldMk cId="1014632325" sldId="389"/>
        </pc:sldMkLst>
        <pc:spChg chg="mod">
          <ac:chgData name="宋佳瑋" userId="6617d938-4621-4d22-875d-8e1bd06663d8" providerId="ADAL" clId="{0F27C9E1-8CE3-4185-817B-AE15966481E4}" dt="2024-03-31T08:06:20.545" v="1824"/>
          <ac:spMkLst>
            <pc:docMk/>
            <pc:sldMk cId="1014632325" sldId="389"/>
            <ac:spMk id="2" creationId="{B561EFD9-4A35-4BEF-B73A-846748C26DD5}"/>
          </ac:spMkLst>
        </pc:spChg>
        <pc:graphicFrameChg chg="mod modGraphic">
          <ac:chgData name="宋佳瑋" userId="6617d938-4621-4d22-875d-8e1bd06663d8" providerId="ADAL" clId="{0F27C9E1-8CE3-4185-817B-AE15966481E4}" dt="2024-03-31T08:27:08.483" v="2062"/>
          <ac:graphicFrameMkLst>
            <pc:docMk/>
            <pc:sldMk cId="1014632325" sldId="389"/>
            <ac:graphicFrameMk id="5" creationId="{724FF8B5-C4FA-4EF8-8CA5-20239BEE62D6}"/>
          </ac:graphicFrameMkLst>
        </pc:graphicFrameChg>
      </pc:sldChg>
      <pc:sldChg chg="addSp delSp modSp add modTransition">
        <pc:chgData name="宋佳瑋" userId="6617d938-4621-4d22-875d-8e1bd06663d8" providerId="ADAL" clId="{0F27C9E1-8CE3-4185-817B-AE15966481E4}" dt="2024-03-31T08:28:39.532" v="2077"/>
        <pc:sldMkLst>
          <pc:docMk/>
          <pc:sldMk cId="3910705758" sldId="390"/>
        </pc:sldMkLst>
        <pc:spChg chg="mod">
          <ac:chgData name="宋佳瑋" userId="6617d938-4621-4d22-875d-8e1bd06663d8" providerId="ADAL" clId="{0F27C9E1-8CE3-4185-817B-AE15966481E4}" dt="2024-03-31T08:06:25.167" v="1825"/>
          <ac:spMkLst>
            <pc:docMk/>
            <pc:sldMk cId="3910705758" sldId="390"/>
            <ac:spMk id="2" creationId="{B561EFD9-4A35-4BEF-B73A-846748C26DD5}"/>
          </ac:spMkLst>
        </pc:spChg>
        <pc:spChg chg="mod">
          <ac:chgData name="宋佳瑋" userId="6617d938-4621-4d22-875d-8e1bd06663d8" providerId="ADAL" clId="{0F27C9E1-8CE3-4185-817B-AE15966481E4}" dt="2024-03-31T08:09:17.633" v="1857" actId="1076"/>
          <ac:spMkLst>
            <pc:docMk/>
            <pc:sldMk cId="3910705758" sldId="390"/>
            <ac:spMk id="3" creationId="{C4E64629-F565-52B1-8505-CC9975ABD9E5}"/>
          </ac:spMkLst>
        </pc:spChg>
        <pc:spChg chg="add del mod">
          <ac:chgData name="宋佳瑋" userId="6617d938-4621-4d22-875d-8e1bd06663d8" providerId="ADAL" clId="{0F27C9E1-8CE3-4185-817B-AE15966481E4}" dt="2024-03-31T08:09:17.980" v="1859"/>
          <ac:spMkLst>
            <pc:docMk/>
            <pc:sldMk cId="3910705758" sldId="390"/>
            <ac:spMk id="5" creationId="{6610E86F-E31E-42E9-8945-3659B37C5DF9}"/>
          </ac:spMkLst>
        </pc:spChg>
      </pc:sldChg>
      <pc:sldChg chg="addSp delSp modSp add">
        <pc:chgData name="宋佳瑋" userId="6617d938-4621-4d22-875d-8e1bd06663d8" providerId="ADAL" clId="{0F27C9E1-8CE3-4185-817B-AE15966481E4}" dt="2024-03-31T08:27:27.384" v="2066" actId="1076"/>
        <pc:sldMkLst>
          <pc:docMk/>
          <pc:sldMk cId="449956846" sldId="391"/>
        </pc:sldMkLst>
        <pc:spChg chg="mod">
          <ac:chgData name="宋佳瑋" userId="6617d938-4621-4d22-875d-8e1bd06663d8" providerId="ADAL" clId="{0F27C9E1-8CE3-4185-817B-AE15966481E4}" dt="2024-03-31T08:06:33.408" v="1826"/>
          <ac:spMkLst>
            <pc:docMk/>
            <pc:sldMk cId="449956846" sldId="391"/>
            <ac:spMk id="2" creationId="{B561EFD9-4A35-4BEF-B73A-846748C26DD5}"/>
          </ac:spMkLst>
        </pc:spChg>
        <pc:graphicFrameChg chg="add del mod">
          <ac:chgData name="宋佳瑋" userId="6617d938-4621-4d22-875d-8e1bd06663d8" providerId="ADAL" clId="{0F27C9E1-8CE3-4185-817B-AE15966481E4}" dt="2024-03-31T08:18:30.980" v="1922" actId="478"/>
          <ac:graphicFrameMkLst>
            <pc:docMk/>
            <pc:sldMk cId="449956846" sldId="391"/>
            <ac:graphicFrameMk id="3" creationId="{A64C5E73-316F-48A2-88B0-ACE5C92B68E4}"/>
          </ac:graphicFrameMkLst>
        </pc:graphicFrameChg>
        <pc:graphicFrameChg chg="mod modGraphic">
          <ac:chgData name="宋佳瑋" userId="6617d938-4621-4d22-875d-8e1bd06663d8" providerId="ADAL" clId="{0F27C9E1-8CE3-4185-817B-AE15966481E4}" dt="2024-03-31T08:27:27.384" v="2066" actId="1076"/>
          <ac:graphicFrameMkLst>
            <pc:docMk/>
            <pc:sldMk cId="449956846" sldId="391"/>
            <ac:graphicFrameMk id="5" creationId="{724FF8B5-C4FA-4EF8-8CA5-20239BEE62D6}"/>
          </ac:graphicFrameMkLst>
        </pc:graphicFrameChg>
      </pc:sldChg>
      <pc:sldChg chg="addSp delSp modSp add modTransition">
        <pc:chgData name="宋佳瑋" userId="6617d938-4621-4d22-875d-8e1bd06663d8" providerId="ADAL" clId="{0F27C9E1-8CE3-4185-817B-AE15966481E4}" dt="2024-03-31T08:28:42.231" v="2078"/>
        <pc:sldMkLst>
          <pc:docMk/>
          <pc:sldMk cId="4054681280" sldId="392"/>
        </pc:sldMkLst>
        <pc:spChg chg="mod">
          <ac:chgData name="宋佳瑋" userId="6617d938-4621-4d22-875d-8e1bd06663d8" providerId="ADAL" clId="{0F27C9E1-8CE3-4185-817B-AE15966481E4}" dt="2024-03-31T08:06:37.810" v="1827"/>
          <ac:spMkLst>
            <pc:docMk/>
            <pc:sldMk cId="4054681280" sldId="392"/>
            <ac:spMk id="2" creationId="{B561EFD9-4A35-4BEF-B73A-846748C26DD5}"/>
          </ac:spMkLst>
        </pc:spChg>
        <pc:spChg chg="mod">
          <ac:chgData name="宋佳瑋" userId="6617d938-4621-4d22-875d-8e1bd06663d8" providerId="ADAL" clId="{0F27C9E1-8CE3-4185-817B-AE15966481E4}" dt="2024-03-31T08:09:42.657" v="1865" actId="1076"/>
          <ac:spMkLst>
            <pc:docMk/>
            <pc:sldMk cId="4054681280" sldId="392"/>
            <ac:spMk id="3" creationId="{C4E64629-F565-52B1-8505-CC9975ABD9E5}"/>
          </ac:spMkLst>
        </pc:spChg>
        <pc:spChg chg="add del mod">
          <ac:chgData name="宋佳瑋" userId="6617d938-4621-4d22-875d-8e1bd06663d8" providerId="ADAL" clId="{0F27C9E1-8CE3-4185-817B-AE15966481E4}" dt="2024-03-31T08:09:43.191" v="1867"/>
          <ac:spMkLst>
            <pc:docMk/>
            <pc:sldMk cId="4054681280" sldId="392"/>
            <ac:spMk id="5" creationId="{915611C7-82C8-43BF-907A-BF5A8F3650B8}"/>
          </ac:spMkLst>
        </pc:spChg>
      </pc:sldChg>
      <pc:sldChg chg="modSp add">
        <pc:chgData name="宋佳瑋" userId="6617d938-4621-4d22-875d-8e1bd06663d8" providerId="ADAL" clId="{0F27C9E1-8CE3-4185-817B-AE15966481E4}" dt="2024-03-31T08:23:28.220" v="2028"/>
        <pc:sldMkLst>
          <pc:docMk/>
          <pc:sldMk cId="2409926887" sldId="393"/>
        </pc:sldMkLst>
        <pc:graphicFrameChg chg="mod modGraphic">
          <ac:chgData name="宋佳瑋" userId="6617d938-4621-4d22-875d-8e1bd06663d8" providerId="ADAL" clId="{0F27C9E1-8CE3-4185-817B-AE15966481E4}" dt="2024-03-31T08:23:28.220" v="2028"/>
          <ac:graphicFrameMkLst>
            <pc:docMk/>
            <pc:sldMk cId="2409926887" sldId="393"/>
            <ac:graphicFrameMk id="5" creationId="{724FF8B5-C4FA-4EF8-8CA5-20239BEE62D6}"/>
          </ac:graphicFrameMkLst>
        </pc:graphicFrameChg>
      </pc:sldChg>
      <pc:sldChg chg="modSp add">
        <pc:chgData name="宋佳瑋" userId="6617d938-4621-4d22-875d-8e1bd06663d8" providerId="ADAL" clId="{0F27C9E1-8CE3-4185-817B-AE15966481E4}" dt="2024-03-31T08:25:18.902" v="2046"/>
        <pc:sldMkLst>
          <pc:docMk/>
          <pc:sldMk cId="316021217" sldId="394"/>
        </pc:sldMkLst>
        <pc:graphicFrameChg chg="mod modGraphic">
          <ac:chgData name="宋佳瑋" userId="6617d938-4621-4d22-875d-8e1bd06663d8" providerId="ADAL" clId="{0F27C9E1-8CE3-4185-817B-AE15966481E4}" dt="2024-03-31T08:25:18.902" v="2046"/>
          <ac:graphicFrameMkLst>
            <pc:docMk/>
            <pc:sldMk cId="316021217" sldId="394"/>
            <ac:graphicFrameMk id="5" creationId="{724FF8B5-C4FA-4EF8-8CA5-20239BEE62D6}"/>
          </ac:graphicFrameMkLst>
        </pc:graphicFrameChg>
      </pc:sldChg>
      <pc:sldChg chg="modSp add">
        <pc:chgData name="宋佳瑋" userId="6617d938-4621-4d22-875d-8e1bd06663d8" providerId="ADAL" clId="{0F27C9E1-8CE3-4185-817B-AE15966481E4}" dt="2024-03-31T08:27:03.069" v="2060"/>
        <pc:sldMkLst>
          <pc:docMk/>
          <pc:sldMk cId="1867192414" sldId="395"/>
        </pc:sldMkLst>
        <pc:graphicFrameChg chg="mod modGraphic">
          <ac:chgData name="宋佳瑋" userId="6617d938-4621-4d22-875d-8e1bd06663d8" providerId="ADAL" clId="{0F27C9E1-8CE3-4185-817B-AE15966481E4}" dt="2024-03-31T08:27:03.069" v="2060"/>
          <ac:graphicFrameMkLst>
            <pc:docMk/>
            <pc:sldMk cId="1867192414" sldId="395"/>
            <ac:graphicFrameMk id="5" creationId="{724FF8B5-C4FA-4EF8-8CA5-20239BEE62D6}"/>
          </ac:graphicFrameMkLst>
        </pc:graphicFrameChg>
      </pc:sldChg>
      <pc:sldChg chg="modSp add">
        <pc:chgData name="宋佳瑋" userId="6617d938-4621-4d22-875d-8e1bd06663d8" providerId="ADAL" clId="{0F27C9E1-8CE3-4185-817B-AE15966481E4}" dt="2024-03-31T08:27:37.656" v="2068" actId="1076"/>
        <pc:sldMkLst>
          <pc:docMk/>
          <pc:sldMk cId="127201155" sldId="396"/>
        </pc:sldMkLst>
        <pc:graphicFrameChg chg="mod modGraphic">
          <ac:chgData name="宋佳瑋" userId="6617d938-4621-4d22-875d-8e1bd06663d8" providerId="ADAL" clId="{0F27C9E1-8CE3-4185-817B-AE15966481E4}" dt="2024-03-31T08:27:37.656" v="2068" actId="1076"/>
          <ac:graphicFrameMkLst>
            <pc:docMk/>
            <pc:sldMk cId="127201155" sldId="396"/>
            <ac:graphicFrameMk id="5" creationId="{724FF8B5-C4FA-4EF8-8CA5-20239BEE62D6}"/>
          </ac:graphicFrameMkLst>
        </pc:graphicFrameChg>
      </pc:sldChg>
      <pc:sldChg chg="addSp delSp modSp add">
        <pc:chgData name="宋佳瑋" userId="6617d938-4621-4d22-875d-8e1bd06663d8" providerId="ADAL" clId="{0F27C9E1-8CE3-4185-817B-AE15966481E4}" dt="2024-03-31T09:15:13.519" v="2377" actId="947"/>
        <pc:sldMkLst>
          <pc:docMk/>
          <pc:sldMk cId="2025339575" sldId="397"/>
        </pc:sldMkLst>
        <pc:spChg chg="mod">
          <ac:chgData name="宋佳瑋" userId="6617d938-4621-4d22-875d-8e1bd06663d8" providerId="ADAL" clId="{0F27C9E1-8CE3-4185-817B-AE15966481E4}" dt="2024-03-31T08:30:06.111" v="2102" actId="20577"/>
          <ac:spMkLst>
            <pc:docMk/>
            <pc:sldMk cId="2025339575" sldId="397"/>
            <ac:spMk id="2" creationId="{5CF46EB4-FBD0-72A5-2A74-E1DD42446CF3}"/>
          </ac:spMkLst>
        </pc:spChg>
        <pc:spChg chg="mod">
          <ac:chgData name="宋佳瑋" userId="6617d938-4621-4d22-875d-8e1bd06663d8" providerId="ADAL" clId="{0F27C9E1-8CE3-4185-817B-AE15966481E4}" dt="2024-03-31T09:15:13.519" v="2377" actId="947"/>
          <ac:spMkLst>
            <pc:docMk/>
            <pc:sldMk cId="2025339575" sldId="397"/>
            <ac:spMk id="3" creationId="{FABB3C5C-8C12-7257-B8F3-C12C7490CA5D}"/>
          </ac:spMkLst>
        </pc:spChg>
        <pc:spChg chg="add mod">
          <ac:chgData name="宋佳瑋" userId="6617d938-4621-4d22-875d-8e1bd06663d8" providerId="ADAL" clId="{0F27C9E1-8CE3-4185-817B-AE15966481E4}" dt="2024-03-31T09:06:26.401" v="2267" actId="1076"/>
          <ac:spMkLst>
            <pc:docMk/>
            <pc:sldMk cId="2025339575" sldId="397"/>
            <ac:spMk id="9" creationId="{C3752B21-1BDA-4952-8529-A81F2BE43C87}"/>
          </ac:spMkLst>
        </pc:spChg>
        <pc:picChg chg="add mod">
          <ac:chgData name="宋佳瑋" userId="6617d938-4621-4d22-875d-8e1bd06663d8" providerId="ADAL" clId="{0F27C9E1-8CE3-4185-817B-AE15966481E4}" dt="2024-03-31T08:50:18.416" v="2176" actId="1076"/>
          <ac:picMkLst>
            <pc:docMk/>
            <pc:sldMk cId="2025339575" sldId="397"/>
            <ac:picMk id="5" creationId="{21412E02-48A4-47CD-9797-2BCC075B7D4A}"/>
          </ac:picMkLst>
        </pc:picChg>
        <pc:picChg chg="del">
          <ac:chgData name="宋佳瑋" userId="6617d938-4621-4d22-875d-8e1bd06663d8" providerId="ADAL" clId="{0F27C9E1-8CE3-4185-817B-AE15966481E4}" dt="2024-03-31T08:29:59.313" v="2089" actId="478"/>
          <ac:picMkLst>
            <pc:docMk/>
            <pc:sldMk cId="2025339575" sldId="397"/>
            <ac:picMk id="6" creationId="{FFC86302-A891-E06C-4AEE-1354C1178522}"/>
          </ac:picMkLst>
        </pc:picChg>
        <pc:picChg chg="add mod">
          <ac:chgData name="宋佳瑋" userId="6617d938-4621-4d22-875d-8e1bd06663d8" providerId="ADAL" clId="{0F27C9E1-8CE3-4185-817B-AE15966481E4}" dt="2024-03-31T09:06:24.433" v="2266" actId="14100"/>
          <ac:picMkLst>
            <pc:docMk/>
            <pc:sldMk cId="2025339575" sldId="397"/>
            <ac:picMk id="7" creationId="{4FFD13D8-26A9-46DC-82CE-A0B65AB6D8E9}"/>
          </ac:picMkLst>
        </pc:picChg>
        <pc:picChg chg="del">
          <ac:chgData name="宋佳瑋" userId="6617d938-4621-4d22-875d-8e1bd06663d8" providerId="ADAL" clId="{0F27C9E1-8CE3-4185-817B-AE15966481E4}" dt="2024-03-31T08:29:59.660" v="2090" actId="478"/>
          <ac:picMkLst>
            <pc:docMk/>
            <pc:sldMk cId="2025339575" sldId="397"/>
            <ac:picMk id="8" creationId="{3A214D89-E09A-BE64-036D-315CA58C1887}"/>
          </ac:picMkLst>
        </pc:picChg>
      </pc:sldChg>
      <pc:sldChg chg="addSp modSp add">
        <pc:chgData name="宋佳瑋" userId="6617d938-4621-4d22-875d-8e1bd06663d8" providerId="ADAL" clId="{0F27C9E1-8CE3-4185-817B-AE15966481E4}" dt="2024-03-31T09:15:22.292" v="2378" actId="947"/>
        <pc:sldMkLst>
          <pc:docMk/>
          <pc:sldMk cId="4247452182" sldId="398"/>
        </pc:sldMkLst>
        <pc:spChg chg="mod">
          <ac:chgData name="宋佳瑋" userId="6617d938-4621-4d22-875d-8e1bd06663d8" providerId="ADAL" clId="{0F27C9E1-8CE3-4185-817B-AE15966481E4}" dt="2024-03-31T08:52:42.301" v="2186"/>
          <ac:spMkLst>
            <pc:docMk/>
            <pc:sldMk cId="4247452182" sldId="398"/>
            <ac:spMk id="2" creationId="{7D2EF469-3D8E-41A7-A460-BD53C50C2B03}"/>
          </ac:spMkLst>
        </pc:spChg>
        <pc:spChg chg="mod">
          <ac:chgData name="宋佳瑋" userId="6617d938-4621-4d22-875d-8e1bd06663d8" providerId="ADAL" clId="{0F27C9E1-8CE3-4185-817B-AE15966481E4}" dt="2024-03-31T09:15:22.292" v="2378" actId="947"/>
          <ac:spMkLst>
            <pc:docMk/>
            <pc:sldMk cId="4247452182" sldId="398"/>
            <ac:spMk id="3" creationId="{A676E27F-91A4-464E-B384-139AB8E25239}"/>
          </ac:spMkLst>
        </pc:spChg>
        <pc:picChg chg="add mod">
          <ac:chgData name="宋佳瑋" userId="6617d938-4621-4d22-875d-8e1bd06663d8" providerId="ADAL" clId="{0F27C9E1-8CE3-4185-817B-AE15966481E4}" dt="2024-03-31T08:57:39.986" v="2207" actId="1076"/>
          <ac:picMkLst>
            <pc:docMk/>
            <pc:sldMk cId="4247452182" sldId="398"/>
            <ac:picMk id="5" creationId="{A3C7F3C4-367A-4BC0-9A45-57C16BB0A6A3}"/>
          </ac:picMkLst>
        </pc:picChg>
        <pc:picChg chg="add mod">
          <ac:chgData name="宋佳瑋" userId="6617d938-4621-4d22-875d-8e1bd06663d8" providerId="ADAL" clId="{0F27C9E1-8CE3-4185-817B-AE15966481E4}" dt="2024-03-31T08:57:39.986" v="2207" actId="1076"/>
          <ac:picMkLst>
            <pc:docMk/>
            <pc:sldMk cId="4247452182" sldId="398"/>
            <ac:picMk id="6" creationId="{651433AC-D8F9-43BF-AC96-12128094982A}"/>
          </ac:picMkLst>
        </pc:picChg>
      </pc:sldChg>
      <pc:sldChg chg="modSp add">
        <pc:chgData name="宋佳瑋" userId="6617d938-4621-4d22-875d-8e1bd06663d8" providerId="ADAL" clId="{0F27C9E1-8CE3-4185-817B-AE15966481E4}" dt="2024-03-31T09:15:33.561" v="2379" actId="947"/>
        <pc:sldMkLst>
          <pc:docMk/>
          <pc:sldMk cId="3682263078" sldId="400"/>
        </pc:sldMkLst>
        <pc:spChg chg="mod">
          <ac:chgData name="宋佳瑋" userId="6617d938-4621-4d22-875d-8e1bd06663d8" providerId="ADAL" clId="{0F27C9E1-8CE3-4185-817B-AE15966481E4}" dt="2024-03-31T09:15:33.561" v="2379" actId="947"/>
          <ac:spMkLst>
            <pc:docMk/>
            <pc:sldMk cId="3682263078" sldId="400"/>
            <ac:spMk id="3" creationId="{9685AF7D-D266-4F6A-95DA-63E197AB27A1}"/>
          </ac:spMkLst>
        </pc:spChg>
        <pc:picChg chg="mod">
          <ac:chgData name="宋佳瑋" userId="6617d938-4621-4d22-875d-8e1bd06663d8" providerId="ADAL" clId="{0F27C9E1-8CE3-4185-817B-AE15966481E4}" dt="2024-03-31T09:06:03.154" v="2260" actId="1076"/>
          <ac:picMkLst>
            <pc:docMk/>
            <pc:sldMk cId="3682263078" sldId="400"/>
            <ac:picMk id="6" creationId="{A6407EAD-286C-4085-B226-EE8F694B7B84}"/>
          </ac:picMkLst>
        </pc:picChg>
      </pc:sldChg>
      <pc:sldChg chg="addSp modSp add modTransition">
        <pc:chgData name="宋佳瑋" userId="6617d938-4621-4d22-875d-8e1bd06663d8" providerId="ADAL" clId="{0F27C9E1-8CE3-4185-817B-AE15966481E4}" dt="2024-03-31T11:13:14.574" v="2789"/>
        <pc:sldMkLst>
          <pc:docMk/>
          <pc:sldMk cId="1220128247" sldId="402"/>
        </pc:sldMkLst>
        <pc:spChg chg="mod">
          <ac:chgData name="宋佳瑋" userId="6617d938-4621-4d22-875d-8e1bd06663d8" providerId="ADAL" clId="{0F27C9E1-8CE3-4185-817B-AE15966481E4}" dt="2024-03-31T09:16:07.606" v="2381" actId="947"/>
          <ac:spMkLst>
            <pc:docMk/>
            <pc:sldMk cId="1220128247" sldId="402"/>
            <ac:spMk id="3" creationId="{D0278574-8220-4453-8A95-D6A4A8EA4135}"/>
          </ac:spMkLst>
        </pc:spChg>
        <pc:spChg chg="add">
          <ac:chgData name="宋佳瑋" userId="6617d938-4621-4d22-875d-8e1bd06663d8" providerId="ADAL" clId="{0F27C9E1-8CE3-4185-817B-AE15966481E4}" dt="2024-03-31T09:11:40.019" v="2319"/>
          <ac:spMkLst>
            <pc:docMk/>
            <pc:sldMk cId="1220128247" sldId="402"/>
            <ac:spMk id="15" creationId="{E2E23A4A-3378-4329-9160-F98C800105D7}"/>
          </ac:spMkLst>
        </pc:spChg>
        <pc:picChg chg="mod">
          <ac:chgData name="宋佳瑋" userId="6617d938-4621-4d22-875d-8e1bd06663d8" providerId="ADAL" clId="{0F27C9E1-8CE3-4185-817B-AE15966481E4}" dt="2024-03-31T09:11:43.697" v="2321" actId="1076"/>
          <ac:picMkLst>
            <pc:docMk/>
            <pc:sldMk cId="1220128247" sldId="402"/>
            <ac:picMk id="13" creationId="{ADE642C5-DAD6-4B5B-B296-8E7483C8087C}"/>
          </ac:picMkLst>
        </pc:picChg>
        <pc:picChg chg="mod">
          <ac:chgData name="宋佳瑋" userId="6617d938-4621-4d22-875d-8e1bd06663d8" providerId="ADAL" clId="{0F27C9E1-8CE3-4185-817B-AE15966481E4}" dt="2024-03-31T09:11:41.912" v="2320" actId="1076"/>
          <ac:picMkLst>
            <pc:docMk/>
            <pc:sldMk cId="1220128247" sldId="402"/>
            <ac:picMk id="14" creationId="{33809943-F3A0-45E6-9ED1-296B1922DDC7}"/>
          </ac:picMkLst>
        </pc:picChg>
      </pc:sldChg>
      <pc:sldChg chg="addSp modSp add">
        <pc:chgData name="宋佳瑋" userId="6617d938-4621-4d22-875d-8e1bd06663d8" providerId="ADAL" clId="{0F27C9E1-8CE3-4185-817B-AE15966481E4}" dt="2024-03-31T09:22:09.794" v="2421" actId="14100"/>
        <pc:sldMkLst>
          <pc:docMk/>
          <pc:sldMk cId="2121810932" sldId="403"/>
        </pc:sldMkLst>
        <pc:spChg chg="mod">
          <ac:chgData name="宋佳瑋" userId="6617d938-4621-4d22-875d-8e1bd06663d8" providerId="ADAL" clId="{0F27C9E1-8CE3-4185-817B-AE15966481E4}" dt="2024-03-31T09:12:09.867" v="2325"/>
          <ac:spMkLst>
            <pc:docMk/>
            <pc:sldMk cId="2121810932" sldId="403"/>
            <ac:spMk id="2" creationId="{864EF06A-C075-4C9D-8F31-FFC75A270F60}"/>
          </ac:spMkLst>
        </pc:spChg>
        <pc:spChg chg="mod">
          <ac:chgData name="宋佳瑋" userId="6617d938-4621-4d22-875d-8e1bd06663d8" providerId="ADAL" clId="{0F27C9E1-8CE3-4185-817B-AE15966481E4}" dt="2024-03-31T09:16:16.276" v="2382" actId="947"/>
          <ac:spMkLst>
            <pc:docMk/>
            <pc:sldMk cId="2121810932" sldId="403"/>
            <ac:spMk id="3" creationId="{AA144BE3-147C-422D-8E49-2F44E10BD5ED}"/>
          </ac:spMkLst>
        </pc:spChg>
        <pc:spChg chg="add mod">
          <ac:chgData name="宋佳瑋" userId="6617d938-4621-4d22-875d-8e1bd06663d8" providerId="ADAL" clId="{0F27C9E1-8CE3-4185-817B-AE15966481E4}" dt="2024-03-31T09:17:53.249" v="2387" actId="1076"/>
          <ac:spMkLst>
            <pc:docMk/>
            <pc:sldMk cId="2121810932" sldId="403"/>
            <ac:spMk id="5" creationId="{C5D496F5-4300-4C40-9303-54B6EF3D1691}"/>
          </ac:spMkLst>
        </pc:spChg>
        <pc:spChg chg="add mod">
          <ac:chgData name="宋佳瑋" userId="6617d938-4621-4d22-875d-8e1bd06663d8" providerId="ADAL" clId="{0F27C9E1-8CE3-4185-817B-AE15966481E4}" dt="2024-03-31T09:19:28.179" v="2412" actId="14100"/>
          <ac:spMkLst>
            <pc:docMk/>
            <pc:sldMk cId="2121810932" sldId="403"/>
            <ac:spMk id="9" creationId="{208263CB-C955-432E-A7C4-33FF36170AB7}"/>
          </ac:spMkLst>
        </pc:spChg>
        <pc:spChg chg="add mod">
          <ac:chgData name="宋佳瑋" userId="6617d938-4621-4d22-875d-8e1bd06663d8" providerId="ADAL" clId="{0F27C9E1-8CE3-4185-817B-AE15966481E4}" dt="2024-03-31T09:19:14.734" v="2410" actId="207"/>
          <ac:spMkLst>
            <pc:docMk/>
            <pc:sldMk cId="2121810932" sldId="403"/>
            <ac:spMk id="10" creationId="{1D7C1374-D170-4DE9-8B7E-627727D4DF10}"/>
          </ac:spMkLst>
        </pc:spChg>
        <pc:spChg chg="add mod">
          <ac:chgData name="宋佳瑋" userId="6617d938-4621-4d22-875d-8e1bd06663d8" providerId="ADAL" clId="{0F27C9E1-8CE3-4185-817B-AE15966481E4}" dt="2024-03-31T09:19:57.799" v="2418" actId="14100"/>
          <ac:spMkLst>
            <pc:docMk/>
            <pc:sldMk cId="2121810932" sldId="403"/>
            <ac:spMk id="11" creationId="{539E7C51-61EE-4EB2-AAA7-8A7AD521AD32}"/>
          </ac:spMkLst>
        </pc:spChg>
        <pc:picChg chg="add mod">
          <ac:chgData name="宋佳瑋" userId="6617d938-4621-4d22-875d-8e1bd06663d8" providerId="ADAL" clId="{0F27C9E1-8CE3-4185-817B-AE15966481E4}" dt="2024-03-31T09:19:03.649" v="2406" actId="1076"/>
          <ac:picMkLst>
            <pc:docMk/>
            <pc:sldMk cId="2121810932" sldId="403"/>
            <ac:picMk id="6" creationId="{74F4A0D3-5CBB-45A9-9868-C2F0F55EBE65}"/>
          </ac:picMkLst>
        </pc:picChg>
        <pc:picChg chg="add mod">
          <ac:chgData name="宋佳瑋" userId="6617d938-4621-4d22-875d-8e1bd06663d8" providerId="ADAL" clId="{0F27C9E1-8CE3-4185-817B-AE15966481E4}" dt="2024-03-31T09:22:09.794" v="2421" actId="14100"/>
          <ac:picMkLst>
            <pc:docMk/>
            <pc:sldMk cId="2121810932" sldId="403"/>
            <ac:picMk id="12" creationId="{F5164AF7-9965-4310-B20C-0DB6927C92AC}"/>
          </ac:picMkLst>
        </pc:picChg>
        <pc:cxnChg chg="add mod">
          <ac:chgData name="宋佳瑋" userId="6617d938-4621-4d22-875d-8e1bd06663d8" providerId="ADAL" clId="{0F27C9E1-8CE3-4185-817B-AE15966481E4}" dt="2024-03-31T09:18:24.115" v="2394" actId="14100"/>
          <ac:cxnSpMkLst>
            <pc:docMk/>
            <pc:sldMk cId="2121810932" sldId="403"/>
            <ac:cxnSpMk id="7" creationId="{85812907-7146-495C-95FF-6D562E148AA8}"/>
          </ac:cxnSpMkLst>
        </pc:cxnChg>
      </pc:sldChg>
      <pc:sldChg chg="addSp modSp add">
        <pc:chgData name="宋佳瑋" userId="6617d938-4621-4d22-875d-8e1bd06663d8" providerId="ADAL" clId="{0F27C9E1-8CE3-4185-817B-AE15966481E4}" dt="2024-03-31T09:33:53.769" v="2484" actId="1076"/>
        <pc:sldMkLst>
          <pc:docMk/>
          <pc:sldMk cId="773959121" sldId="405"/>
        </pc:sldMkLst>
        <pc:spChg chg="mod">
          <ac:chgData name="宋佳瑋" userId="6617d938-4621-4d22-875d-8e1bd06663d8" providerId="ADAL" clId="{0F27C9E1-8CE3-4185-817B-AE15966481E4}" dt="2024-03-31T09:32:10.521" v="2458"/>
          <ac:spMkLst>
            <pc:docMk/>
            <pc:sldMk cId="773959121" sldId="405"/>
            <ac:spMk id="2" creationId="{6EFA7030-13D1-4885-BE33-DE8A4155EA62}"/>
          </ac:spMkLst>
        </pc:spChg>
        <pc:spChg chg="mod">
          <ac:chgData name="宋佳瑋" userId="6617d938-4621-4d22-875d-8e1bd06663d8" providerId="ADAL" clId="{0F27C9E1-8CE3-4185-817B-AE15966481E4}" dt="2024-03-31T09:33:13.731" v="2475" actId="20577"/>
          <ac:spMkLst>
            <pc:docMk/>
            <pc:sldMk cId="773959121" sldId="405"/>
            <ac:spMk id="3" creationId="{5BDF6C33-869E-4A14-9C5F-552555769AE5}"/>
          </ac:spMkLst>
        </pc:spChg>
        <pc:picChg chg="add mod">
          <ac:chgData name="宋佳瑋" userId="6617d938-4621-4d22-875d-8e1bd06663d8" providerId="ADAL" clId="{0F27C9E1-8CE3-4185-817B-AE15966481E4}" dt="2024-03-31T09:33:17.785" v="2477" actId="1076"/>
          <ac:picMkLst>
            <pc:docMk/>
            <pc:sldMk cId="773959121" sldId="405"/>
            <ac:picMk id="5" creationId="{D99095F3-3176-4FF8-ABD9-F29B90017A1E}"/>
          </ac:picMkLst>
        </pc:picChg>
        <pc:picChg chg="add mod">
          <ac:chgData name="宋佳瑋" userId="6617d938-4621-4d22-875d-8e1bd06663d8" providerId="ADAL" clId="{0F27C9E1-8CE3-4185-817B-AE15966481E4}" dt="2024-03-31T09:33:53.769" v="2484" actId="1076"/>
          <ac:picMkLst>
            <pc:docMk/>
            <pc:sldMk cId="773959121" sldId="405"/>
            <ac:picMk id="6" creationId="{E572E26D-C468-407A-8565-66E6BB93864C}"/>
          </ac:picMkLst>
        </pc:picChg>
      </pc:sldChg>
      <pc:sldChg chg="addSp modSp add modTransition">
        <pc:chgData name="宋佳瑋" userId="6617d938-4621-4d22-875d-8e1bd06663d8" providerId="ADAL" clId="{0F27C9E1-8CE3-4185-817B-AE15966481E4}" dt="2024-03-31T11:13:26.991" v="2793"/>
        <pc:sldMkLst>
          <pc:docMk/>
          <pc:sldMk cId="2317454936" sldId="407"/>
        </pc:sldMkLst>
        <pc:picChg chg="mod ord">
          <ac:chgData name="宋佳瑋" userId="6617d938-4621-4d22-875d-8e1bd06663d8" providerId="ADAL" clId="{0F27C9E1-8CE3-4185-817B-AE15966481E4}" dt="2024-03-31T09:58:13.658" v="2542" actId="1076"/>
          <ac:picMkLst>
            <pc:docMk/>
            <pc:sldMk cId="2317454936" sldId="407"/>
            <ac:picMk id="7" creationId="{86B24637-9DCE-45A7-B964-EC8AB20CE5B9}"/>
          </ac:picMkLst>
        </pc:picChg>
        <pc:picChg chg="add mod">
          <ac:chgData name="宋佳瑋" userId="6617d938-4621-4d22-875d-8e1bd06663d8" providerId="ADAL" clId="{0F27C9E1-8CE3-4185-817B-AE15966481E4}" dt="2024-03-31T09:57:47.813" v="2536" actId="1076"/>
          <ac:picMkLst>
            <pc:docMk/>
            <pc:sldMk cId="2317454936" sldId="407"/>
            <ac:picMk id="9" creationId="{391BC518-8B9F-4E3B-89E4-FF3E43C16FF7}"/>
          </ac:picMkLst>
        </pc:picChg>
        <pc:picChg chg="add mod">
          <ac:chgData name="宋佳瑋" userId="6617d938-4621-4d22-875d-8e1bd06663d8" providerId="ADAL" clId="{0F27C9E1-8CE3-4185-817B-AE15966481E4}" dt="2024-03-31T09:58:42.002" v="2545" actId="14100"/>
          <ac:picMkLst>
            <pc:docMk/>
            <pc:sldMk cId="2317454936" sldId="407"/>
            <ac:picMk id="10" creationId="{5D54A122-9646-4AA8-963A-AE04B3807344}"/>
          </ac:picMkLst>
        </pc:picChg>
        <pc:picChg chg="mod ord">
          <ac:chgData name="宋佳瑋" userId="6617d938-4621-4d22-875d-8e1bd06663d8" providerId="ADAL" clId="{0F27C9E1-8CE3-4185-817B-AE15966481E4}" dt="2024-03-31T09:58:48.906" v="2548" actId="1076"/>
          <ac:picMkLst>
            <pc:docMk/>
            <pc:sldMk cId="2317454936" sldId="407"/>
            <ac:picMk id="13" creationId="{FEDBC8D1-0FB5-4439-BD52-BC64B20C26E9}"/>
          </ac:picMkLst>
        </pc:picChg>
      </pc:sldChg>
      <pc:sldChg chg="addSp modSp add modTransition">
        <pc:chgData name="宋佳瑋" userId="6617d938-4621-4d22-875d-8e1bd06663d8" providerId="ADAL" clId="{0F27C9E1-8CE3-4185-817B-AE15966481E4}" dt="2024-03-31T11:13:21.808" v="2791"/>
        <pc:sldMkLst>
          <pc:docMk/>
          <pc:sldMk cId="3017968255" sldId="408"/>
        </pc:sldMkLst>
        <pc:picChg chg="mod">
          <ac:chgData name="宋佳瑋" userId="6617d938-4621-4d22-875d-8e1bd06663d8" providerId="ADAL" clId="{0F27C9E1-8CE3-4185-817B-AE15966481E4}" dt="2024-03-31T10:09:07.282" v="2553" actId="1076"/>
          <ac:picMkLst>
            <pc:docMk/>
            <pc:sldMk cId="3017968255" sldId="408"/>
            <ac:picMk id="7" creationId="{D22AFA42-F446-454C-8AD7-FBE27DA441CD}"/>
          </ac:picMkLst>
        </pc:picChg>
        <pc:picChg chg="add mod">
          <ac:chgData name="宋佳瑋" userId="6617d938-4621-4d22-875d-8e1bd06663d8" providerId="ADAL" clId="{0F27C9E1-8CE3-4185-817B-AE15966481E4}" dt="2024-03-31T10:10:00.560" v="2556" actId="14100"/>
          <ac:picMkLst>
            <pc:docMk/>
            <pc:sldMk cId="3017968255" sldId="408"/>
            <ac:picMk id="9" creationId="{C1A4A490-480E-474F-9336-7C06F0FBB1AD}"/>
          </ac:picMkLst>
        </pc:picChg>
      </pc:sldChg>
      <pc:sldChg chg="addSp delSp modSp add">
        <pc:chgData name="宋佳瑋" userId="6617d938-4621-4d22-875d-8e1bd06663d8" providerId="ADAL" clId="{0F27C9E1-8CE3-4185-817B-AE15966481E4}" dt="2024-03-31T10:58:35.539" v="2755" actId="20577"/>
        <pc:sldMkLst>
          <pc:docMk/>
          <pc:sldMk cId="3295539150" sldId="409"/>
        </pc:sldMkLst>
        <pc:spChg chg="mod">
          <ac:chgData name="宋佳瑋" userId="6617d938-4621-4d22-875d-8e1bd06663d8" providerId="ADAL" clId="{0F27C9E1-8CE3-4185-817B-AE15966481E4}" dt="2024-03-31T10:15:52.827" v="2561"/>
          <ac:spMkLst>
            <pc:docMk/>
            <pc:sldMk cId="3295539150" sldId="409"/>
            <ac:spMk id="2" creationId="{2757DBE6-E44F-4DA0-BAE7-5F9949E8ACE4}"/>
          </ac:spMkLst>
        </pc:spChg>
        <pc:spChg chg="mod">
          <ac:chgData name="宋佳瑋" userId="6617d938-4621-4d22-875d-8e1bd06663d8" providerId="ADAL" clId="{0F27C9E1-8CE3-4185-817B-AE15966481E4}" dt="2024-03-31T10:58:35.539" v="2755" actId="20577"/>
          <ac:spMkLst>
            <pc:docMk/>
            <pc:sldMk cId="3295539150" sldId="409"/>
            <ac:spMk id="3" creationId="{200484CB-77D6-4724-9E35-EACB3385A0AA}"/>
          </ac:spMkLst>
        </pc:spChg>
        <pc:spChg chg="add del">
          <ac:chgData name="宋佳瑋" userId="6617d938-4621-4d22-875d-8e1bd06663d8" providerId="ADAL" clId="{0F27C9E1-8CE3-4185-817B-AE15966481E4}" dt="2024-03-31T10:19:14.161" v="2589"/>
          <ac:spMkLst>
            <pc:docMk/>
            <pc:sldMk cId="3295539150" sldId="409"/>
            <ac:spMk id="5" creationId="{477FD1B8-79E6-4B87-A9CB-43DED8F42FB3}"/>
          </ac:spMkLst>
        </pc:spChg>
        <pc:picChg chg="add mod">
          <ac:chgData name="宋佳瑋" userId="6617d938-4621-4d22-875d-8e1bd06663d8" providerId="ADAL" clId="{0F27C9E1-8CE3-4185-817B-AE15966481E4}" dt="2024-03-31T10:30:47.546" v="2616" actId="14100"/>
          <ac:picMkLst>
            <pc:docMk/>
            <pc:sldMk cId="3295539150" sldId="409"/>
            <ac:picMk id="6" creationId="{F567CBC5-7699-4FDB-99F1-5E4FD9D2CB0F}"/>
          </ac:picMkLst>
        </pc:picChg>
      </pc:sldChg>
      <pc:sldChg chg="addSp modSp add">
        <pc:chgData name="宋佳瑋" userId="6617d938-4621-4d22-875d-8e1bd06663d8" providerId="ADAL" clId="{0F27C9E1-8CE3-4185-817B-AE15966481E4}" dt="2024-03-31T10:34:21.191" v="2628" actId="1035"/>
        <pc:sldMkLst>
          <pc:docMk/>
          <pc:sldMk cId="4125682934" sldId="410"/>
        </pc:sldMkLst>
        <pc:spChg chg="mod">
          <ac:chgData name="宋佳瑋" userId="6617d938-4621-4d22-875d-8e1bd06663d8" providerId="ADAL" clId="{0F27C9E1-8CE3-4185-817B-AE15966481E4}" dt="2024-03-31T10:31:05.419" v="2618"/>
          <ac:spMkLst>
            <pc:docMk/>
            <pc:sldMk cId="4125682934" sldId="410"/>
            <ac:spMk id="2" creationId="{313E5651-9619-4622-8628-ADD5A2BD67F6}"/>
          </ac:spMkLst>
        </pc:spChg>
        <pc:spChg chg="mod">
          <ac:chgData name="宋佳瑋" userId="6617d938-4621-4d22-875d-8e1bd06663d8" providerId="ADAL" clId="{0F27C9E1-8CE3-4185-817B-AE15966481E4}" dt="2024-03-31T10:31:17.271" v="2619"/>
          <ac:spMkLst>
            <pc:docMk/>
            <pc:sldMk cId="4125682934" sldId="410"/>
            <ac:spMk id="3" creationId="{543F7D00-3FF0-4208-8F86-F2C7B44E8BB5}"/>
          </ac:spMkLst>
        </pc:spChg>
        <pc:spChg chg="add mod">
          <ac:chgData name="宋佳瑋" userId="6617d938-4621-4d22-875d-8e1bd06663d8" providerId="ADAL" clId="{0F27C9E1-8CE3-4185-817B-AE15966481E4}" dt="2024-03-31T10:31:24.443" v="2621" actId="1076"/>
          <ac:spMkLst>
            <pc:docMk/>
            <pc:sldMk cId="4125682934" sldId="410"/>
            <ac:spMk id="5" creationId="{05D4AB6D-EF9D-4192-9FB1-F9FFCCBD9F06}"/>
          </ac:spMkLst>
        </pc:spChg>
        <pc:picChg chg="add mod">
          <ac:chgData name="宋佳瑋" userId="6617d938-4621-4d22-875d-8e1bd06663d8" providerId="ADAL" clId="{0F27C9E1-8CE3-4185-817B-AE15966481E4}" dt="2024-03-31T10:34:21.191" v="2628" actId="1035"/>
          <ac:picMkLst>
            <pc:docMk/>
            <pc:sldMk cId="4125682934" sldId="410"/>
            <ac:picMk id="6" creationId="{3D06099C-05E7-45F6-8BF5-BDC915FCAD63}"/>
          </ac:picMkLst>
        </pc:picChg>
      </pc:sldChg>
      <pc:sldChg chg="addSp modSp add">
        <pc:chgData name="宋佳瑋" userId="6617d938-4621-4d22-875d-8e1bd06663d8" providerId="ADAL" clId="{0F27C9E1-8CE3-4185-817B-AE15966481E4}" dt="2024-03-31T11:04:47.542" v="2787" actId="20577"/>
        <pc:sldMkLst>
          <pc:docMk/>
          <pc:sldMk cId="3633555388" sldId="411"/>
        </pc:sldMkLst>
        <pc:spChg chg="mod">
          <ac:chgData name="宋佳瑋" userId="6617d938-4621-4d22-875d-8e1bd06663d8" providerId="ADAL" clId="{0F27C9E1-8CE3-4185-817B-AE15966481E4}" dt="2024-03-31T10:46:05.497" v="2630"/>
          <ac:spMkLst>
            <pc:docMk/>
            <pc:sldMk cId="3633555388" sldId="411"/>
            <ac:spMk id="2" creationId="{A2CF3047-C0CB-419A-AB66-0E2EFA495122}"/>
          </ac:spMkLst>
        </pc:spChg>
        <pc:spChg chg="mod">
          <ac:chgData name="宋佳瑋" userId="6617d938-4621-4d22-875d-8e1bd06663d8" providerId="ADAL" clId="{0F27C9E1-8CE3-4185-817B-AE15966481E4}" dt="2024-03-31T11:04:47.542" v="2787" actId="20577"/>
          <ac:spMkLst>
            <pc:docMk/>
            <pc:sldMk cId="3633555388" sldId="411"/>
            <ac:spMk id="3" creationId="{55AEC211-D471-4535-80F1-043FC220D944}"/>
          </ac:spMkLst>
        </pc:spChg>
        <pc:picChg chg="add mod">
          <ac:chgData name="宋佳瑋" userId="6617d938-4621-4d22-875d-8e1bd06663d8" providerId="ADAL" clId="{0F27C9E1-8CE3-4185-817B-AE15966481E4}" dt="2024-03-31T11:04:27.721" v="2764" actId="1076"/>
          <ac:picMkLst>
            <pc:docMk/>
            <pc:sldMk cId="3633555388" sldId="411"/>
            <ac:picMk id="5" creationId="{48C7A0E9-F0E5-4AB3-B1E3-724CC592CEE6}"/>
          </ac:picMkLst>
        </pc:picChg>
      </pc:sldChg>
      <pc:sldChg chg="modSp add">
        <pc:chgData name="宋佳瑋" userId="6617d938-4621-4d22-875d-8e1bd06663d8" providerId="ADAL" clId="{0F27C9E1-8CE3-4185-817B-AE15966481E4}" dt="2024-03-31T10:51:51.839" v="2711" actId="20577"/>
        <pc:sldMkLst>
          <pc:docMk/>
          <pc:sldMk cId="377306687" sldId="412"/>
        </pc:sldMkLst>
        <pc:spChg chg="mod">
          <ac:chgData name="宋佳瑋" userId="6617d938-4621-4d22-875d-8e1bd06663d8" providerId="ADAL" clId="{0F27C9E1-8CE3-4185-817B-AE15966481E4}" dt="2024-03-31T10:51:51.839" v="2711" actId="20577"/>
          <ac:spMkLst>
            <pc:docMk/>
            <pc:sldMk cId="377306687" sldId="412"/>
            <ac:spMk id="3" creationId="{9D4020D1-35CE-445B-A898-27F09259906B}"/>
          </ac:spMkLst>
        </pc:spChg>
        <pc:spChg chg="mod">
          <ac:chgData name="宋佳瑋" userId="6617d938-4621-4d22-875d-8e1bd06663d8" providerId="ADAL" clId="{0F27C9E1-8CE3-4185-817B-AE15966481E4}" dt="2024-03-31T10:51:47.844" v="2698" actId="20577"/>
          <ac:spMkLst>
            <pc:docMk/>
            <pc:sldMk cId="377306687" sldId="412"/>
            <ac:spMk id="4" creationId="{7C0F2678-FB9F-4733-B0E2-1BB93C82A87D}"/>
          </ac:spMkLst>
        </pc:spChg>
      </pc:sldChg>
      <pc:sldChg chg="addSp modSp add">
        <pc:chgData name="宋佳瑋" userId="6617d938-4621-4d22-875d-8e1bd06663d8" providerId="ADAL" clId="{0F27C9E1-8CE3-4185-817B-AE15966481E4}" dt="2024-03-31T10:53:08.586" v="2752" actId="1076"/>
        <pc:sldMkLst>
          <pc:docMk/>
          <pc:sldMk cId="4137187010" sldId="413"/>
        </pc:sldMkLst>
        <pc:spChg chg="mod">
          <ac:chgData name="宋佳瑋" userId="6617d938-4621-4d22-875d-8e1bd06663d8" providerId="ADAL" clId="{0F27C9E1-8CE3-4185-817B-AE15966481E4}" dt="2024-03-31T10:52:06.766" v="2737" actId="20577"/>
          <ac:spMkLst>
            <pc:docMk/>
            <pc:sldMk cId="4137187010" sldId="413"/>
            <ac:spMk id="2" creationId="{CC887946-AD7A-4829-8E80-627E2618D7DF}"/>
          </ac:spMkLst>
        </pc:spChg>
        <pc:spChg chg="mod">
          <ac:chgData name="宋佳瑋" userId="6617d938-4621-4d22-875d-8e1bd06663d8" providerId="ADAL" clId="{0F27C9E1-8CE3-4185-817B-AE15966481E4}" dt="2024-03-31T10:52:29.628" v="2742" actId="207"/>
          <ac:spMkLst>
            <pc:docMk/>
            <pc:sldMk cId="4137187010" sldId="413"/>
            <ac:spMk id="3" creationId="{0DB224EB-B20C-4AE9-8421-17A8EFB5BF3C}"/>
          </ac:spMkLst>
        </pc:spChg>
        <pc:picChg chg="add mod">
          <ac:chgData name="宋佳瑋" userId="6617d938-4621-4d22-875d-8e1bd06663d8" providerId="ADAL" clId="{0F27C9E1-8CE3-4185-817B-AE15966481E4}" dt="2024-03-31T10:52:50.706" v="2746" actId="1076"/>
          <ac:picMkLst>
            <pc:docMk/>
            <pc:sldMk cId="4137187010" sldId="413"/>
            <ac:picMk id="5" creationId="{E6D70537-5154-42D5-B782-5FEFC15BB6EE}"/>
          </ac:picMkLst>
        </pc:picChg>
        <pc:picChg chg="add mod">
          <ac:chgData name="宋佳瑋" userId="6617d938-4621-4d22-875d-8e1bd06663d8" providerId="ADAL" clId="{0F27C9E1-8CE3-4185-817B-AE15966481E4}" dt="2024-03-31T10:53:08.586" v="2752" actId="1076"/>
          <ac:picMkLst>
            <pc:docMk/>
            <pc:sldMk cId="4137187010" sldId="413"/>
            <ac:picMk id="6" creationId="{CD6D74DC-8491-4416-92A6-979A18431889}"/>
          </ac:picMkLst>
        </pc:picChg>
      </pc:sldChg>
    </pc:docChg>
  </pc:docChgLst>
  <pc:docChgLst>
    <pc:chgData name="宋佳瑋" userId="6617d938-4621-4d22-875d-8e1bd06663d8" providerId="ADAL" clId="{F088EB9D-9614-46D2-89B8-B64CBA8B2735}"/>
    <pc:docChg chg="undo redo custSel addSld delSld modSld sldOrd modSection">
      <pc:chgData name="宋佳瑋" userId="6617d938-4621-4d22-875d-8e1bd06663d8" providerId="ADAL" clId="{F088EB9D-9614-46D2-89B8-B64CBA8B2735}" dt="2024-03-22T11:06:51.486" v="2180" actId="20577"/>
      <pc:docMkLst>
        <pc:docMk/>
      </pc:docMkLst>
      <pc:sldChg chg="modSp">
        <pc:chgData name="宋佳瑋" userId="6617d938-4621-4d22-875d-8e1bd06663d8" providerId="ADAL" clId="{F088EB9D-9614-46D2-89B8-B64CBA8B2735}" dt="2024-03-22T10:37:27.908" v="2141" actId="20577"/>
        <pc:sldMkLst>
          <pc:docMk/>
          <pc:sldMk cId="1252722138" sldId="299"/>
        </pc:sldMkLst>
        <pc:spChg chg="mod">
          <ac:chgData name="宋佳瑋" userId="6617d938-4621-4d22-875d-8e1bd06663d8" providerId="ADAL" clId="{F088EB9D-9614-46D2-89B8-B64CBA8B2735}" dt="2024-03-22T10:37:27.908" v="2141" actId="20577"/>
          <ac:spMkLst>
            <pc:docMk/>
            <pc:sldMk cId="1252722138" sldId="299"/>
            <ac:spMk id="2" creationId="{1A5FD3AD-FDE9-5DA6-C80E-B7DA1E0B3574}"/>
          </ac:spMkLst>
        </pc:spChg>
      </pc:sldChg>
      <pc:sldChg chg="add">
        <pc:chgData name="宋佳瑋" userId="6617d938-4621-4d22-875d-8e1bd06663d8" providerId="ADAL" clId="{F088EB9D-9614-46D2-89B8-B64CBA8B2735}" dt="2024-03-22T10:38:26.253" v="2152"/>
        <pc:sldMkLst>
          <pc:docMk/>
          <pc:sldMk cId="2205389603" sldId="300"/>
        </pc:sldMkLst>
      </pc:sldChg>
      <pc:sldChg chg="modSp">
        <pc:chgData name="宋佳瑋" userId="6617d938-4621-4d22-875d-8e1bd06663d8" providerId="ADAL" clId="{F088EB9D-9614-46D2-89B8-B64CBA8B2735}" dt="2024-03-22T11:06:36.568" v="2172" actId="20577"/>
        <pc:sldMkLst>
          <pc:docMk/>
          <pc:sldMk cId="2022209564" sldId="301"/>
        </pc:sldMkLst>
        <pc:spChg chg="mod">
          <ac:chgData name="宋佳瑋" userId="6617d938-4621-4d22-875d-8e1bd06663d8" providerId="ADAL" clId="{F088EB9D-9614-46D2-89B8-B64CBA8B2735}" dt="2024-03-22T11:06:36.568" v="2172" actId="20577"/>
          <ac:spMkLst>
            <pc:docMk/>
            <pc:sldMk cId="2022209564" sldId="301"/>
            <ac:spMk id="3" creationId="{80A1E71B-B276-72B2-0ED9-0DD5A0255AD5}"/>
          </ac:spMkLst>
        </pc:spChg>
      </pc:sldChg>
      <pc:sldChg chg="add">
        <pc:chgData name="宋佳瑋" userId="6617d938-4621-4d22-875d-8e1bd06663d8" providerId="ADAL" clId="{F088EB9D-9614-46D2-89B8-B64CBA8B2735}" dt="2024-03-22T10:38:41.978" v="2153"/>
        <pc:sldMkLst>
          <pc:docMk/>
          <pc:sldMk cId="3662727610" sldId="302"/>
        </pc:sldMkLst>
      </pc:sldChg>
      <pc:sldChg chg="add">
        <pc:chgData name="宋佳瑋" userId="6617d938-4621-4d22-875d-8e1bd06663d8" providerId="ADAL" clId="{F088EB9D-9614-46D2-89B8-B64CBA8B2735}" dt="2024-03-22T10:38:41.978" v="2153"/>
        <pc:sldMkLst>
          <pc:docMk/>
          <pc:sldMk cId="2458001757" sldId="303"/>
        </pc:sldMkLst>
      </pc:sldChg>
      <pc:sldChg chg="add">
        <pc:chgData name="宋佳瑋" userId="6617d938-4621-4d22-875d-8e1bd06663d8" providerId="ADAL" clId="{F088EB9D-9614-46D2-89B8-B64CBA8B2735}" dt="2024-03-22T10:38:41.978" v="2153"/>
        <pc:sldMkLst>
          <pc:docMk/>
          <pc:sldMk cId="2968267814" sldId="304"/>
        </pc:sldMkLst>
      </pc:sldChg>
      <pc:sldChg chg="add">
        <pc:chgData name="宋佳瑋" userId="6617d938-4621-4d22-875d-8e1bd06663d8" providerId="ADAL" clId="{F088EB9D-9614-46D2-89B8-B64CBA8B2735}" dt="2024-03-22T10:38:41.978" v="2153"/>
        <pc:sldMkLst>
          <pc:docMk/>
          <pc:sldMk cId="4076815360" sldId="305"/>
        </pc:sldMkLst>
      </pc:sldChg>
      <pc:sldChg chg="add">
        <pc:chgData name="宋佳瑋" userId="6617d938-4621-4d22-875d-8e1bd06663d8" providerId="ADAL" clId="{F088EB9D-9614-46D2-89B8-B64CBA8B2735}" dt="2024-03-22T10:38:41.978" v="2153"/>
        <pc:sldMkLst>
          <pc:docMk/>
          <pc:sldMk cId="1254713137" sldId="306"/>
        </pc:sldMkLst>
      </pc:sldChg>
      <pc:sldChg chg="add">
        <pc:chgData name="宋佳瑋" userId="6617d938-4621-4d22-875d-8e1bd06663d8" providerId="ADAL" clId="{F088EB9D-9614-46D2-89B8-B64CBA8B2735}" dt="2024-03-22T10:38:41.978" v="2153"/>
        <pc:sldMkLst>
          <pc:docMk/>
          <pc:sldMk cId="1166092345" sldId="307"/>
        </pc:sldMkLst>
      </pc:sldChg>
      <pc:sldChg chg="add">
        <pc:chgData name="宋佳瑋" userId="6617d938-4621-4d22-875d-8e1bd06663d8" providerId="ADAL" clId="{F088EB9D-9614-46D2-89B8-B64CBA8B2735}" dt="2024-03-22T10:38:41.978" v="2153"/>
        <pc:sldMkLst>
          <pc:docMk/>
          <pc:sldMk cId="979880687" sldId="309"/>
        </pc:sldMkLst>
      </pc:sldChg>
      <pc:sldChg chg="add">
        <pc:chgData name="宋佳瑋" userId="6617d938-4621-4d22-875d-8e1bd06663d8" providerId="ADAL" clId="{F088EB9D-9614-46D2-89B8-B64CBA8B2735}" dt="2024-03-22T10:38:41.978" v="2153"/>
        <pc:sldMkLst>
          <pc:docMk/>
          <pc:sldMk cId="3371188104" sldId="310"/>
        </pc:sldMkLst>
      </pc:sldChg>
      <pc:sldChg chg="add">
        <pc:chgData name="宋佳瑋" userId="6617d938-4621-4d22-875d-8e1bd06663d8" providerId="ADAL" clId="{F088EB9D-9614-46D2-89B8-B64CBA8B2735}" dt="2024-03-22T10:38:41.978" v="2153"/>
        <pc:sldMkLst>
          <pc:docMk/>
          <pc:sldMk cId="3891539537" sldId="311"/>
        </pc:sldMkLst>
      </pc:sldChg>
      <pc:sldChg chg="add del">
        <pc:chgData name="宋佳瑋" userId="6617d938-4621-4d22-875d-8e1bd06663d8" providerId="ADAL" clId="{F088EB9D-9614-46D2-89B8-B64CBA8B2735}" dt="2024-03-22T10:42:17.124" v="2163" actId="2696"/>
        <pc:sldMkLst>
          <pc:docMk/>
          <pc:sldMk cId="346077867" sldId="312"/>
        </pc:sldMkLst>
      </pc:sldChg>
      <pc:sldChg chg="add del">
        <pc:chgData name="宋佳瑋" userId="6617d938-4621-4d22-875d-8e1bd06663d8" providerId="ADAL" clId="{F088EB9D-9614-46D2-89B8-B64CBA8B2735}" dt="2024-03-22T10:42:17.121" v="2162" actId="2696"/>
        <pc:sldMkLst>
          <pc:docMk/>
          <pc:sldMk cId="3423688131" sldId="313"/>
        </pc:sldMkLst>
      </pc:sldChg>
      <pc:sldChg chg="add del">
        <pc:chgData name="宋佳瑋" userId="6617d938-4621-4d22-875d-8e1bd06663d8" providerId="ADAL" clId="{F088EB9D-9614-46D2-89B8-B64CBA8B2735}" dt="2024-03-22T10:42:17.120" v="2161" actId="2696"/>
        <pc:sldMkLst>
          <pc:docMk/>
          <pc:sldMk cId="242929929" sldId="314"/>
        </pc:sldMkLst>
      </pc:sldChg>
      <pc:sldChg chg="add del">
        <pc:chgData name="宋佳瑋" userId="6617d938-4621-4d22-875d-8e1bd06663d8" providerId="ADAL" clId="{F088EB9D-9614-46D2-89B8-B64CBA8B2735}" dt="2024-03-22T10:42:17.118" v="2160" actId="2696"/>
        <pc:sldMkLst>
          <pc:docMk/>
          <pc:sldMk cId="2873178107" sldId="315"/>
        </pc:sldMkLst>
      </pc:sldChg>
      <pc:sldChg chg="add">
        <pc:chgData name="宋佳瑋" userId="6617d938-4621-4d22-875d-8e1bd06663d8" providerId="ADAL" clId="{F088EB9D-9614-46D2-89B8-B64CBA8B2735}" dt="2024-03-22T10:35:14.391" v="2076"/>
        <pc:sldMkLst>
          <pc:docMk/>
          <pc:sldMk cId="1969814386" sldId="316"/>
        </pc:sldMkLst>
      </pc:sldChg>
      <pc:sldChg chg="add">
        <pc:chgData name="宋佳瑋" userId="6617d938-4621-4d22-875d-8e1bd06663d8" providerId="ADAL" clId="{F088EB9D-9614-46D2-89B8-B64CBA8B2735}" dt="2024-03-22T10:35:14.391" v="2076"/>
        <pc:sldMkLst>
          <pc:docMk/>
          <pc:sldMk cId="3177628459" sldId="317"/>
        </pc:sldMkLst>
      </pc:sldChg>
      <pc:sldChg chg="modSp">
        <pc:chgData name="宋佳瑋" userId="6617d938-4621-4d22-875d-8e1bd06663d8" providerId="ADAL" clId="{F088EB9D-9614-46D2-89B8-B64CBA8B2735}" dt="2024-03-22T11:06:43.650" v="2176" actId="20577"/>
        <pc:sldMkLst>
          <pc:docMk/>
          <pc:sldMk cId="3565891282" sldId="322"/>
        </pc:sldMkLst>
        <pc:spChg chg="mod">
          <ac:chgData name="宋佳瑋" userId="6617d938-4621-4d22-875d-8e1bd06663d8" providerId="ADAL" clId="{F088EB9D-9614-46D2-89B8-B64CBA8B2735}" dt="2024-03-22T11:06:43.650" v="2176" actId="20577"/>
          <ac:spMkLst>
            <pc:docMk/>
            <pc:sldMk cId="3565891282" sldId="322"/>
            <ac:spMk id="3" creationId="{80A1E71B-B276-72B2-0ED9-0DD5A0255AD5}"/>
          </ac:spMkLst>
        </pc:spChg>
      </pc:sldChg>
      <pc:sldChg chg="modSp">
        <pc:chgData name="宋佳瑋" userId="6617d938-4621-4d22-875d-8e1bd06663d8" providerId="ADAL" clId="{F088EB9D-9614-46D2-89B8-B64CBA8B2735}" dt="2024-03-22T11:06:47.641" v="2178" actId="20577"/>
        <pc:sldMkLst>
          <pc:docMk/>
          <pc:sldMk cId="780680779" sldId="334"/>
        </pc:sldMkLst>
        <pc:spChg chg="mod">
          <ac:chgData name="宋佳瑋" userId="6617d938-4621-4d22-875d-8e1bd06663d8" providerId="ADAL" clId="{F088EB9D-9614-46D2-89B8-B64CBA8B2735}" dt="2024-03-22T11:06:47.641" v="2178" actId="20577"/>
          <ac:spMkLst>
            <pc:docMk/>
            <pc:sldMk cId="780680779" sldId="334"/>
            <ac:spMk id="4" creationId="{83920DA8-0270-4B21-B60C-F1880F9D2656}"/>
          </ac:spMkLst>
        </pc:spChg>
      </pc:sldChg>
      <pc:sldChg chg="modSp">
        <pc:chgData name="宋佳瑋" userId="6617d938-4621-4d22-875d-8e1bd06663d8" providerId="ADAL" clId="{F088EB9D-9614-46D2-89B8-B64CBA8B2735}" dt="2024-03-17T11:43:49.585" v="215" actId="20577"/>
        <pc:sldMkLst>
          <pc:docMk/>
          <pc:sldMk cId="704948666" sldId="336"/>
        </pc:sldMkLst>
        <pc:spChg chg="mod">
          <ac:chgData name="宋佳瑋" userId="6617d938-4621-4d22-875d-8e1bd06663d8" providerId="ADAL" clId="{F088EB9D-9614-46D2-89B8-B64CBA8B2735}" dt="2024-03-17T11:43:49.585" v="215" actId="20577"/>
          <ac:spMkLst>
            <pc:docMk/>
            <pc:sldMk cId="704948666" sldId="336"/>
            <ac:spMk id="2" creationId="{B561EFD9-4A35-4BEF-B73A-846748C26DD5}"/>
          </ac:spMkLst>
        </pc:spChg>
      </pc:sldChg>
      <pc:sldChg chg="modSp">
        <pc:chgData name="宋佳瑋" userId="6617d938-4621-4d22-875d-8e1bd06663d8" providerId="ADAL" clId="{F088EB9D-9614-46D2-89B8-B64CBA8B2735}" dt="2024-03-17T12:38:11.997" v="965" actId="20577"/>
        <pc:sldMkLst>
          <pc:docMk/>
          <pc:sldMk cId="4007059540" sldId="339"/>
        </pc:sldMkLst>
        <pc:graphicFrameChg chg="modGraphic">
          <ac:chgData name="宋佳瑋" userId="6617d938-4621-4d22-875d-8e1bd06663d8" providerId="ADAL" clId="{F088EB9D-9614-46D2-89B8-B64CBA8B2735}" dt="2024-03-17T12:38:11.997" v="965" actId="20577"/>
          <ac:graphicFrameMkLst>
            <pc:docMk/>
            <pc:sldMk cId="4007059540" sldId="339"/>
            <ac:graphicFrameMk id="5" creationId="{724FF8B5-C4FA-4EF8-8CA5-20239BEE62D6}"/>
          </ac:graphicFrameMkLst>
        </pc:graphicFrameChg>
      </pc:sldChg>
      <pc:sldChg chg="modSp">
        <pc:chgData name="宋佳瑋" userId="6617d938-4621-4d22-875d-8e1bd06663d8" providerId="ADAL" clId="{F088EB9D-9614-46D2-89B8-B64CBA8B2735}" dt="2024-03-22T10:38:00.563" v="2147" actId="20577"/>
        <pc:sldMkLst>
          <pc:docMk/>
          <pc:sldMk cId="4074723926" sldId="340"/>
        </pc:sldMkLst>
        <pc:spChg chg="mod">
          <ac:chgData name="宋佳瑋" userId="6617d938-4621-4d22-875d-8e1bd06663d8" providerId="ADAL" clId="{F088EB9D-9614-46D2-89B8-B64CBA8B2735}" dt="2024-03-22T10:38:00.563" v="2147" actId="20577"/>
          <ac:spMkLst>
            <pc:docMk/>
            <pc:sldMk cId="4074723926" sldId="340"/>
            <ac:spMk id="4" creationId="{83920DA8-0270-4B21-B60C-F1880F9D2656}"/>
          </ac:spMkLst>
        </pc:spChg>
      </pc:sldChg>
      <pc:sldChg chg="modSp add">
        <pc:chgData name="宋佳瑋" userId="6617d938-4621-4d22-875d-8e1bd06663d8" providerId="ADAL" clId="{F088EB9D-9614-46D2-89B8-B64CBA8B2735}" dt="2024-03-17T12:06:53.283" v="528" actId="20577"/>
        <pc:sldMkLst>
          <pc:docMk/>
          <pc:sldMk cId="550422598" sldId="341"/>
        </pc:sldMkLst>
        <pc:spChg chg="mod">
          <ac:chgData name="宋佳瑋" userId="6617d938-4621-4d22-875d-8e1bd06663d8" providerId="ADAL" clId="{F088EB9D-9614-46D2-89B8-B64CBA8B2735}" dt="2024-03-17T12:06:53.283" v="528" actId="20577"/>
          <ac:spMkLst>
            <pc:docMk/>
            <pc:sldMk cId="550422598" sldId="341"/>
            <ac:spMk id="2" creationId="{AA4AB395-6AEF-4B37-9A0F-293760EE23DB}"/>
          </ac:spMkLst>
        </pc:spChg>
      </pc:sldChg>
      <pc:sldChg chg="addSp delSp modSp add">
        <pc:chgData name="宋佳瑋" userId="6617d938-4621-4d22-875d-8e1bd06663d8" providerId="ADAL" clId="{F088EB9D-9614-46D2-89B8-B64CBA8B2735}" dt="2024-03-17T13:11:20.036" v="1388" actId="207"/>
        <pc:sldMkLst>
          <pc:docMk/>
          <pc:sldMk cId="1337564736" sldId="342"/>
        </pc:sldMkLst>
        <pc:spChg chg="mod">
          <ac:chgData name="宋佳瑋" userId="6617d938-4621-4d22-875d-8e1bd06663d8" providerId="ADAL" clId="{F088EB9D-9614-46D2-89B8-B64CBA8B2735}" dt="2024-03-17T11:15:54.969" v="162" actId="115"/>
          <ac:spMkLst>
            <pc:docMk/>
            <pc:sldMk cId="1337564736" sldId="342"/>
            <ac:spMk id="2" creationId="{572FA546-7B4C-4533-8D51-6E93DAAF5254}"/>
          </ac:spMkLst>
        </pc:spChg>
        <pc:spChg chg="add del mod">
          <ac:chgData name="宋佳瑋" userId="6617d938-4621-4d22-875d-8e1bd06663d8" providerId="ADAL" clId="{F088EB9D-9614-46D2-89B8-B64CBA8B2735}" dt="2024-03-17T11:51:45.710" v="362" actId="478"/>
          <ac:spMkLst>
            <pc:docMk/>
            <pc:sldMk cId="1337564736" sldId="342"/>
            <ac:spMk id="3" creationId="{6F2325D4-4610-40AD-B1E5-F64F2A6FBDC1}"/>
          </ac:spMkLst>
        </pc:spChg>
        <pc:spChg chg="add del mod">
          <ac:chgData name="宋佳瑋" userId="6617d938-4621-4d22-875d-8e1bd06663d8" providerId="ADAL" clId="{F088EB9D-9614-46D2-89B8-B64CBA8B2735}" dt="2024-03-17T11:40:58.020" v="165"/>
          <ac:spMkLst>
            <pc:docMk/>
            <pc:sldMk cId="1337564736" sldId="342"/>
            <ac:spMk id="5" creationId="{66B81C3A-D0F8-4AFE-8CC7-767BE1EE6B0F}"/>
          </ac:spMkLst>
        </pc:spChg>
        <pc:spChg chg="add del mod">
          <ac:chgData name="宋佳瑋" userId="6617d938-4621-4d22-875d-8e1bd06663d8" providerId="ADAL" clId="{F088EB9D-9614-46D2-89B8-B64CBA8B2735}" dt="2024-03-17T11:41:04.061" v="167"/>
          <ac:spMkLst>
            <pc:docMk/>
            <pc:sldMk cId="1337564736" sldId="342"/>
            <ac:spMk id="6" creationId="{219C88ED-FA3C-4519-879B-E573A5610512}"/>
          </ac:spMkLst>
        </pc:spChg>
        <pc:spChg chg="add del mod">
          <ac:chgData name="宋佳瑋" userId="6617d938-4621-4d22-875d-8e1bd06663d8" providerId="ADAL" clId="{F088EB9D-9614-46D2-89B8-B64CBA8B2735}" dt="2024-03-17T12:10:04.118" v="615" actId="1076"/>
          <ac:spMkLst>
            <pc:docMk/>
            <pc:sldMk cId="1337564736" sldId="342"/>
            <ac:spMk id="7" creationId="{AE1B10F9-FAB0-4779-8768-71E8F484E28E}"/>
          </ac:spMkLst>
        </pc:spChg>
        <pc:spChg chg="add del mod ord">
          <ac:chgData name="宋佳瑋" userId="6617d938-4621-4d22-875d-8e1bd06663d8" providerId="ADAL" clId="{F088EB9D-9614-46D2-89B8-B64CBA8B2735}" dt="2024-03-17T12:10:19.646" v="629" actId="1076"/>
          <ac:spMkLst>
            <pc:docMk/>
            <pc:sldMk cId="1337564736" sldId="342"/>
            <ac:spMk id="8" creationId="{744BF4D5-CE6B-4434-85C6-A35CB8B1AED3}"/>
          </ac:spMkLst>
        </pc:spChg>
        <pc:spChg chg="add del">
          <ac:chgData name="宋佳瑋" userId="6617d938-4621-4d22-875d-8e1bd06663d8" providerId="ADAL" clId="{F088EB9D-9614-46D2-89B8-B64CBA8B2735}" dt="2024-03-17T11:49:01.369" v="256"/>
          <ac:spMkLst>
            <pc:docMk/>
            <pc:sldMk cId="1337564736" sldId="342"/>
            <ac:spMk id="10" creationId="{4AB712B4-31AA-4107-91AA-662C5C86EF1C}"/>
          </ac:spMkLst>
        </pc:spChg>
        <pc:spChg chg="add del mod">
          <ac:chgData name="宋佳瑋" userId="6617d938-4621-4d22-875d-8e1bd06663d8" providerId="ADAL" clId="{F088EB9D-9614-46D2-89B8-B64CBA8B2735}" dt="2024-03-17T11:51:55.347" v="365" actId="478"/>
          <ac:spMkLst>
            <pc:docMk/>
            <pc:sldMk cId="1337564736" sldId="342"/>
            <ac:spMk id="11" creationId="{267EFEB2-4FF8-4E04-89E7-956359E06ABF}"/>
          </ac:spMkLst>
        </pc:spChg>
        <pc:spChg chg="add mod">
          <ac:chgData name="宋佳瑋" userId="6617d938-4621-4d22-875d-8e1bd06663d8" providerId="ADAL" clId="{F088EB9D-9614-46D2-89B8-B64CBA8B2735}" dt="2024-03-17T12:26:55.646" v="796" actId="20577"/>
          <ac:spMkLst>
            <pc:docMk/>
            <pc:sldMk cId="1337564736" sldId="342"/>
            <ac:spMk id="13" creationId="{99210A58-C7B6-4FF1-89B5-7B51273CB85A}"/>
          </ac:spMkLst>
        </pc:spChg>
        <pc:spChg chg="add mod">
          <ac:chgData name="宋佳瑋" userId="6617d938-4621-4d22-875d-8e1bd06663d8" providerId="ADAL" clId="{F088EB9D-9614-46D2-89B8-B64CBA8B2735}" dt="2024-03-17T13:11:20.036" v="1388" actId="207"/>
          <ac:spMkLst>
            <pc:docMk/>
            <pc:sldMk cId="1337564736" sldId="342"/>
            <ac:spMk id="15" creationId="{B5D7035E-2121-4842-8729-8520361ACCFE}"/>
          </ac:spMkLst>
        </pc:spChg>
        <pc:spChg chg="add mod">
          <ac:chgData name="宋佳瑋" userId="6617d938-4621-4d22-875d-8e1bd06663d8" providerId="ADAL" clId="{F088EB9D-9614-46D2-89B8-B64CBA8B2735}" dt="2024-03-17T12:03:03.319" v="462" actId="1076"/>
          <ac:spMkLst>
            <pc:docMk/>
            <pc:sldMk cId="1337564736" sldId="342"/>
            <ac:spMk id="16" creationId="{0A252812-8F3B-456E-90F2-F78DDE440263}"/>
          </ac:spMkLst>
        </pc:spChg>
        <pc:spChg chg="add mod">
          <ac:chgData name="宋佳瑋" userId="6617d938-4621-4d22-875d-8e1bd06663d8" providerId="ADAL" clId="{F088EB9D-9614-46D2-89B8-B64CBA8B2735}" dt="2024-03-17T12:04:13.606" v="470" actId="1076"/>
          <ac:spMkLst>
            <pc:docMk/>
            <pc:sldMk cId="1337564736" sldId="342"/>
            <ac:spMk id="17" creationId="{273F9A15-F8F8-4307-822F-19238D264E6E}"/>
          </ac:spMkLst>
        </pc:spChg>
        <pc:picChg chg="add del mod modCrop">
          <ac:chgData name="宋佳瑋" userId="6617d938-4621-4d22-875d-8e1bd06663d8" providerId="ADAL" clId="{F088EB9D-9614-46D2-89B8-B64CBA8B2735}" dt="2024-03-17T12:10:21.478" v="630" actId="1076"/>
          <ac:picMkLst>
            <pc:docMk/>
            <pc:sldMk cId="1337564736" sldId="342"/>
            <ac:picMk id="9" creationId="{2946459A-3AD4-4EE2-9137-06E2CC264766}"/>
          </ac:picMkLst>
        </pc:picChg>
        <pc:picChg chg="add mod modCrop">
          <ac:chgData name="宋佳瑋" userId="6617d938-4621-4d22-875d-8e1bd06663d8" providerId="ADAL" clId="{F088EB9D-9614-46D2-89B8-B64CBA8B2735}" dt="2024-03-17T12:10:38.710" v="640" actId="1076"/>
          <ac:picMkLst>
            <pc:docMk/>
            <pc:sldMk cId="1337564736" sldId="342"/>
            <ac:picMk id="14" creationId="{A325C2EE-5AF6-4404-BFF3-01A971891C38}"/>
          </ac:picMkLst>
        </pc:picChg>
      </pc:sldChg>
      <pc:sldChg chg="addSp modSp add">
        <pc:chgData name="宋佳瑋" userId="6617d938-4621-4d22-875d-8e1bd06663d8" providerId="ADAL" clId="{F088EB9D-9614-46D2-89B8-B64CBA8B2735}" dt="2024-03-17T12:25:36.863" v="795" actId="108"/>
        <pc:sldMkLst>
          <pc:docMk/>
          <pc:sldMk cId="1815764848" sldId="343"/>
        </pc:sldMkLst>
        <pc:spChg chg="mod">
          <ac:chgData name="宋佳瑋" userId="6617d938-4621-4d22-875d-8e1bd06663d8" providerId="ADAL" clId="{F088EB9D-9614-46D2-89B8-B64CBA8B2735}" dt="2024-03-17T12:09:03.497" v="541"/>
          <ac:spMkLst>
            <pc:docMk/>
            <pc:sldMk cId="1815764848" sldId="343"/>
            <ac:spMk id="2" creationId="{790ACFE2-4CF1-4E23-9989-6F052E8399BE}"/>
          </ac:spMkLst>
        </pc:spChg>
        <pc:spChg chg="mod">
          <ac:chgData name="宋佳瑋" userId="6617d938-4621-4d22-875d-8e1bd06663d8" providerId="ADAL" clId="{F088EB9D-9614-46D2-89B8-B64CBA8B2735}" dt="2024-03-17T12:17:50.100" v="755" actId="20577"/>
          <ac:spMkLst>
            <pc:docMk/>
            <pc:sldMk cId="1815764848" sldId="343"/>
            <ac:spMk id="3" creationId="{04D66B1B-EDF9-4A48-9C03-159D8BAEBCE4}"/>
          </ac:spMkLst>
        </pc:spChg>
        <pc:spChg chg="add mod">
          <ac:chgData name="宋佳瑋" userId="6617d938-4621-4d22-875d-8e1bd06663d8" providerId="ADAL" clId="{F088EB9D-9614-46D2-89B8-B64CBA8B2735}" dt="2024-03-17T12:12:31.213" v="658" actId="1076"/>
          <ac:spMkLst>
            <pc:docMk/>
            <pc:sldMk cId="1815764848" sldId="343"/>
            <ac:spMk id="6" creationId="{5B7A38E4-D346-4F1E-BC8D-1D56AEA859B7}"/>
          </ac:spMkLst>
        </pc:spChg>
        <pc:spChg chg="add mod">
          <ac:chgData name="宋佳瑋" userId="6617d938-4621-4d22-875d-8e1bd06663d8" providerId="ADAL" clId="{F088EB9D-9614-46D2-89B8-B64CBA8B2735}" dt="2024-03-17T12:17:55.446" v="756" actId="1076"/>
          <ac:spMkLst>
            <pc:docMk/>
            <pc:sldMk cId="1815764848" sldId="343"/>
            <ac:spMk id="7" creationId="{B13EAF28-7082-4542-869D-F24845E7EE38}"/>
          </ac:spMkLst>
        </pc:spChg>
        <pc:spChg chg="add mod">
          <ac:chgData name="宋佳瑋" userId="6617d938-4621-4d22-875d-8e1bd06663d8" providerId="ADAL" clId="{F088EB9D-9614-46D2-89B8-B64CBA8B2735}" dt="2024-03-17T12:19:05.277" v="773" actId="1076"/>
          <ac:spMkLst>
            <pc:docMk/>
            <pc:sldMk cId="1815764848" sldId="343"/>
            <ac:spMk id="9" creationId="{E003FC40-A38C-49E3-BA80-B42DD16AC367}"/>
          </ac:spMkLst>
        </pc:spChg>
        <pc:spChg chg="add mod">
          <ac:chgData name="宋佳瑋" userId="6617d938-4621-4d22-875d-8e1bd06663d8" providerId="ADAL" clId="{F088EB9D-9614-46D2-89B8-B64CBA8B2735}" dt="2024-03-17T12:19:29.048" v="793" actId="20577"/>
          <ac:spMkLst>
            <pc:docMk/>
            <pc:sldMk cId="1815764848" sldId="343"/>
            <ac:spMk id="10" creationId="{4AEF7791-A2CE-4A56-8FC4-32B8517B6ECF}"/>
          </ac:spMkLst>
        </pc:spChg>
        <pc:picChg chg="add mod">
          <ac:chgData name="宋佳瑋" userId="6617d938-4621-4d22-875d-8e1bd06663d8" providerId="ADAL" clId="{F088EB9D-9614-46D2-89B8-B64CBA8B2735}" dt="2024-03-17T12:25:35.166" v="794" actId="108"/>
          <ac:picMkLst>
            <pc:docMk/>
            <pc:sldMk cId="1815764848" sldId="343"/>
            <ac:picMk id="5" creationId="{8B747A06-3B1B-461E-8D32-7B50DC288FD2}"/>
          </ac:picMkLst>
        </pc:picChg>
        <pc:picChg chg="add mod">
          <ac:chgData name="宋佳瑋" userId="6617d938-4621-4d22-875d-8e1bd06663d8" providerId="ADAL" clId="{F088EB9D-9614-46D2-89B8-B64CBA8B2735}" dt="2024-03-17T12:25:36.863" v="795" actId="108"/>
          <ac:picMkLst>
            <pc:docMk/>
            <pc:sldMk cId="1815764848" sldId="343"/>
            <ac:picMk id="8" creationId="{55E31C73-EB1D-4524-BB2B-A9B732E421CA}"/>
          </ac:picMkLst>
        </pc:picChg>
      </pc:sldChg>
      <pc:sldChg chg="addSp delSp modSp add">
        <pc:chgData name="宋佳瑋" userId="6617d938-4621-4d22-875d-8e1bd06663d8" providerId="ADAL" clId="{F088EB9D-9614-46D2-89B8-B64CBA8B2735}" dt="2024-03-17T12:55:24.577" v="1143" actId="14100"/>
        <pc:sldMkLst>
          <pc:docMk/>
          <pc:sldMk cId="305173900" sldId="344"/>
        </pc:sldMkLst>
        <pc:spChg chg="mod">
          <ac:chgData name="宋佳瑋" userId="6617d938-4621-4d22-875d-8e1bd06663d8" providerId="ADAL" clId="{F088EB9D-9614-46D2-89B8-B64CBA8B2735}" dt="2024-03-17T12:27:26.288" v="798"/>
          <ac:spMkLst>
            <pc:docMk/>
            <pc:sldMk cId="305173900" sldId="344"/>
            <ac:spMk id="2" creationId="{1133AEF0-6D25-4F1D-B6EF-C59F632FC5AE}"/>
          </ac:spMkLst>
        </pc:spChg>
        <pc:spChg chg="mod">
          <ac:chgData name="宋佳瑋" userId="6617d938-4621-4d22-875d-8e1bd06663d8" providerId="ADAL" clId="{F088EB9D-9614-46D2-89B8-B64CBA8B2735}" dt="2024-03-17T12:48:50.252" v="1081" actId="20577"/>
          <ac:spMkLst>
            <pc:docMk/>
            <pc:sldMk cId="305173900" sldId="344"/>
            <ac:spMk id="3" creationId="{6FD8560D-105E-4E68-A3E4-A9FF8FF28FA8}"/>
          </ac:spMkLst>
        </pc:spChg>
        <pc:spChg chg="add mod">
          <ac:chgData name="宋佳瑋" userId="6617d938-4621-4d22-875d-8e1bd06663d8" providerId="ADAL" clId="{F088EB9D-9614-46D2-89B8-B64CBA8B2735}" dt="2024-03-17T12:47:48.336" v="1053" actId="108"/>
          <ac:spMkLst>
            <pc:docMk/>
            <pc:sldMk cId="305173900" sldId="344"/>
            <ac:spMk id="6" creationId="{AF47FDFF-27A7-4702-9E61-C33C24A7A381}"/>
          </ac:spMkLst>
        </pc:spChg>
        <pc:spChg chg="add mod">
          <ac:chgData name="宋佳瑋" userId="6617d938-4621-4d22-875d-8e1bd06663d8" providerId="ADAL" clId="{F088EB9D-9614-46D2-89B8-B64CBA8B2735}" dt="2024-03-17T12:46:42.759" v="1042" actId="1076"/>
          <ac:spMkLst>
            <pc:docMk/>
            <pc:sldMk cId="305173900" sldId="344"/>
            <ac:spMk id="7" creationId="{4FF79E62-87DE-4966-A2AF-595E8B82B703}"/>
          </ac:spMkLst>
        </pc:spChg>
        <pc:spChg chg="add mod">
          <ac:chgData name="宋佳瑋" userId="6617d938-4621-4d22-875d-8e1bd06663d8" providerId="ADAL" clId="{F088EB9D-9614-46D2-89B8-B64CBA8B2735}" dt="2024-03-17T12:49:29.751" v="1087" actId="14100"/>
          <ac:spMkLst>
            <pc:docMk/>
            <pc:sldMk cId="305173900" sldId="344"/>
            <ac:spMk id="9" creationId="{C7EA8D51-CA0F-4A7F-971C-A9B06368C82B}"/>
          </ac:spMkLst>
        </pc:spChg>
        <pc:spChg chg="add del">
          <ac:chgData name="宋佳瑋" userId="6617d938-4621-4d22-875d-8e1bd06663d8" providerId="ADAL" clId="{F088EB9D-9614-46D2-89B8-B64CBA8B2735}" dt="2024-03-17T12:49:52.722" v="1089"/>
          <ac:spMkLst>
            <pc:docMk/>
            <pc:sldMk cId="305173900" sldId="344"/>
            <ac:spMk id="10" creationId="{B182D99B-33F3-4534-BCD7-A4DF1340E729}"/>
          </ac:spMkLst>
        </pc:spChg>
        <pc:picChg chg="add mod">
          <ac:chgData name="宋佳瑋" userId="6617d938-4621-4d22-875d-8e1bd06663d8" providerId="ADAL" clId="{F088EB9D-9614-46D2-89B8-B64CBA8B2735}" dt="2024-03-17T12:55:24.577" v="1143" actId="14100"/>
          <ac:picMkLst>
            <pc:docMk/>
            <pc:sldMk cId="305173900" sldId="344"/>
            <ac:picMk id="5" creationId="{B2900F7D-4094-4C0A-BA75-5956830D709E}"/>
          </ac:picMkLst>
        </pc:picChg>
        <pc:picChg chg="add mod">
          <ac:chgData name="宋佳瑋" userId="6617d938-4621-4d22-875d-8e1bd06663d8" providerId="ADAL" clId="{F088EB9D-9614-46D2-89B8-B64CBA8B2735}" dt="2024-03-17T12:55:14.400" v="1141" actId="108"/>
          <ac:picMkLst>
            <pc:docMk/>
            <pc:sldMk cId="305173900" sldId="344"/>
            <ac:picMk id="8" creationId="{B2B96C82-1955-481F-96BD-A34AC79EE4BC}"/>
          </ac:picMkLst>
        </pc:picChg>
      </pc:sldChg>
      <pc:sldChg chg="addSp delSp modSp add">
        <pc:chgData name="宋佳瑋" userId="6617d938-4621-4d22-875d-8e1bd06663d8" providerId="ADAL" clId="{F088EB9D-9614-46D2-89B8-B64CBA8B2735}" dt="2024-03-17T13:22:26.498" v="1506" actId="108"/>
        <pc:sldMkLst>
          <pc:docMk/>
          <pc:sldMk cId="2479182494" sldId="345"/>
        </pc:sldMkLst>
        <pc:spChg chg="mod">
          <ac:chgData name="宋佳瑋" userId="6617d938-4621-4d22-875d-8e1bd06663d8" providerId="ADAL" clId="{F088EB9D-9614-46D2-89B8-B64CBA8B2735}" dt="2024-03-17T12:50:02.425" v="1093"/>
          <ac:spMkLst>
            <pc:docMk/>
            <pc:sldMk cId="2479182494" sldId="345"/>
            <ac:spMk id="2" creationId="{44FE6D35-3EB3-4EAA-AD18-DFE14E8671C4}"/>
          </ac:spMkLst>
        </pc:spChg>
        <pc:spChg chg="mod">
          <ac:chgData name="宋佳瑋" userId="6617d938-4621-4d22-875d-8e1bd06663d8" providerId="ADAL" clId="{F088EB9D-9614-46D2-89B8-B64CBA8B2735}" dt="2024-03-17T13:08:30.966" v="1368" actId="20577"/>
          <ac:spMkLst>
            <pc:docMk/>
            <pc:sldMk cId="2479182494" sldId="345"/>
            <ac:spMk id="3" creationId="{827A746A-5FA4-4E3A-9D34-989CE52E57BA}"/>
          </ac:spMkLst>
        </pc:spChg>
        <pc:spChg chg="add mod">
          <ac:chgData name="宋佳瑋" userId="6617d938-4621-4d22-875d-8e1bd06663d8" providerId="ADAL" clId="{F088EB9D-9614-46D2-89B8-B64CBA8B2735}" dt="2024-03-17T13:03:18.761" v="1156" actId="164"/>
          <ac:spMkLst>
            <pc:docMk/>
            <pc:sldMk cId="2479182494" sldId="345"/>
            <ac:spMk id="6" creationId="{F0ED205C-D512-4DAE-8F9B-D057B24AFF42}"/>
          </ac:spMkLst>
        </pc:spChg>
        <pc:spChg chg="add del">
          <ac:chgData name="宋佳瑋" userId="6617d938-4621-4d22-875d-8e1bd06663d8" providerId="ADAL" clId="{F088EB9D-9614-46D2-89B8-B64CBA8B2735}" dt="2024-03-17T13:02:53.569" v="1152"/>
          <ac:spMkLst>
            <pc:docMk/>
            <pc:sldMk cId="2479182494" sldId="345"/>
            <ac:spMk id="7" creationId="{638DE444-CEC1-49B9-8E11-375999BED504}"/>
          </ac:spMkLst>
        </pc:spChg>
        <pc:spChg chg="add mod">
          <ac:chgData name="宋佳瑋" userId="6617d938-4621-4d22-875d-8e1bd06663d8" providerId="ADAL" clId="{F088EB9D-9614-46D2-89B8-B64CBA8B2735}" dt="2024-03-17T13:12:14.778" v="1421" actId="1076"/>
          <ac:spMkLst>
            <pc:docMk/>
            <pc:sldMk cId="2479182494" sldId="345"/>
            <ac:spMk id="9" creationId="{409E638C-BC28-4928-A0DD-2286ECDB68E9}"/>
          </ac:spMkLst>
        </pc:spChg>
        <pc:spChg chg="add mod">
          <ac:chgData name="宋佳瑋" userId="6617d938-4621-4d22-875d-8e1bd06663d8" providerId="ADAL" clId="{F088EB9D-9614-46D2-89B8-B64CBA8B2735}" dt="2024-03-17T13:22:26.498" v="1506" actId="108"/>
          <ac:spMkLst>
            <pc:docMk/>
            <pc:sldMk cId="2479182494" sldId="345"/>
            <ac:spMk id="10" creationId="{B2AEC927-5762-4B50-B472-EC95A8C4A2CE}"/>
          </ac:spMkLst>
        </pc:spChg>
        <pc:spChg chg="add del">
          <ac:chgData name="宋佳瑋" userId="6617d938-4621-4d22-875d-8e1bd06663d8" providerId="ADAL" clId="{F088EB9D-9614-46D2-89B8-B64CBA8B2735}" dt="2024-03-17T13:05:18.082" v="1269"/>
          <ac:spMkLst>
            <pc:docMk/>
            <pc:sldMk cId="2479182494" sldId="345"/>
            <ac:spMk id="11" creationId="{1239C3BB-8635-4093-AA71-7EC4FB28ED0F}"/>
          </ac:spMkLst>
        </pc:spChg>
        <pc:spChg chg="add mod">
          <ac:chgData name="宋佳瑋" userId="6617d938-4621-4d22-875d-8e1bd06663d8" providerId="ADAL" clId="{F088EB9D-9614-46D2-89B8-B64CBA8B2735}" dt="2024-03-17T13:11:42.420" v="1393" actId="1076"/>
          <ac:spMkLst>
            <pc:docMk/>
            <pc:sldMk cId="2479182494" sldId="345"/>
            <ac:spMk id="12" creationId="{A937EA0F-320F-424D-8A19-8E8F5165D06C}"/>
          </ac:spMkLst>
        </pc:spChg>
        <pc:spChg chg="add mod">
          <ac:chgData name="宋佳瑋" userId="6617d938-4621-4d22-875d-8e1bd06663d8" providerId="ADAL" clId="{F088EB9D-9614-46D2-89B8-B64CBA8B2735}" dt="2024-03-17T13:11:45.715" v="1394" actId="1076"/>
          <ac:spMkLst>
            <pc:docMk/>
            <pc:sldMk cId="2479182494" sldId="345"/>
            <ac:spMk id="13" creationId="{25F44A07-7D3A-40B2-96B8-E6AD66F958E7}"/>
          </ac:spMkLst>
        </pc:spChg>
        <pc:grpChg chg="add mod">
          <ac:chgData name="宋佳瑋" userId="6617d938-4621-4d22-875d-8e1bd06663d8" providerId="ADAL" clId="{F088EB9D-9614-46D2-89B8-B64CBA8B2735}" dt="2024-03-17T13:03:20.084" v="1157" actId="1076"/>
          <ac:grpSpMkLst>
            <pc:docMk/>
            <pc:sldMk cId="2479182494" sldId="345"/>
            <ac:grpSpMk id="8" creationId="{793E9617-2046-4E84-8FDB-42A77B6B12A3}"/>
          </ac:grpSpMkLst>
        </pc:grpChg>
        <pc:picChg chg="add mod">
          <ac:chgData name="宋佳瑋" userId="6617d938-4621-4d22-875d-8e1bd06663d8" providerId="ADAL" clId="{F088EB9D-9614-46D2-89B8-B64CBA8B2735}" dt="2024-03-17T13:03:18.761" v="1156" actId="164"/>
          <ac:picMkLst>
            <pc:docMk/>
            <pc:sldMk cId="2479182494" sldId="345"/>
            <ac:picMk id="5" creationId="{7660A4EE-87FF-4E1D-927F-A0719C6C4AF2}"/>
          </ac:picMkLst>
        </pc:picChg>
      </pc:sldChg>
      <pc:sldChg chg="addSp delSp modSp add">
        <pc:chgData name="宋佳瑋" userId="6617d938-4621-4d22-875d-8e1bd06663d8" providerId="ADAL" clId="{F088EB9D-9614-46D2-89B8-B64CBA8B2735}" dt="2024-03-17T13:32:16.623" v="1621" actId="20577"/>
        <pc:sldMkLst>
          <pc:docMk/>
          <pc:sldMk cId="3063870441" sldId="346"/>
        </pc:sldMkLst>
        <pc:spChg chg="mod">
          <ac:chgData name="宋佳瑋" userId="6617d938-4621-4d22-875d-8e1bd06663d8" providerId="ADAL" clId="{F088EB9D-9614-46D2-89B8-B64CBA8B2735}" dt="2024-03-17T13:14:28.947" v="1425"/>
          <ac:spMkLst>
            <pc:docMk/>
            <pc:sldMk cId="3063870441" sldId="346"/>
            <ac:spMk id="2" creationId="{0473A06F-6AEE-4310-9A3B-9ACE6371671B}"/>
          </ac:spMkLst>
        </pc:spChg>
        <pc:spChg chg="mod">
          <ac:chgData name="宋佳瑋" userId="6617d938-4621-4d22-875d-8e1bd06663d8" providerId="ADAL" clId="{F088EB9D-9614-46D2-89B8-B64CBA8B2735}" dt="2024-03-17T13:17:56.118" v="1493" actId="20577"/>
          <ac:spMkLst>
            <pc:docMk/>
            <pc:sldMk cId="3063870441" sldId="346"/>
            <ac:spMk id="3" creationId="{0639E35B-9AE2-4CDB-A946-9DA52885924C}"/>
          </ac:spMkLst>
        </pc:spChg>
        <pc:spChg chg="add mod">
          <ac:chgData name="宋佳瑋" userId="6617d938-4621-4d22-875d-8e1bd06663d8" providerId="ADAL" clId="{F088EB9D-9614-46D2-89B8-B64CBA8B2735}" dt="2024-03-17T13:22:58.297" v="1512" actId="1076"/>
          <ac:spMkLst>
            <pc:docMk/>
            <pc:sldMk cId="3063870441" sldId="346"/>
            <ac:spMk id="5" creationId="{1AD542C8-6E48-416E-9646-1FAF52250B20}"/>
          </ac:spMkLst>
        </pc:spChg>
        <pc:spChg chg="add del">
          <ac:chgData name="宋佳瑋" userId="6617d938-4621-4d22-875d-8e1bd06663d8" providerId="ADAL" clId="{F088EB9D-9614-46D2-89B8-B64CBA8B2735}" dt="2024-03-17T13:20:36.807" v="1496"/>
          <ac:spMkLst>
            <pc:docMk/>
            <pc:sldMk cId="3063870441" sldId="346"/>
            <ac:spMk id="6" creationId="{4C8FAF1C-129B-4698-B940-2690D9C4392D}"/>
          </ac:spMkLst>
        </pc:spChg>
        <pc:spChg chg="add mod">
          <ac:chgData name="宋佳瑋" userId="6617d938-4621-4d22-875d-8e1bd06663d8" providerId="ADAL" clId="{F088EB9D-9614-46D2-89B8-B64CBA8B2735}" dt="2024-03-17T13:25:20.208" v="1519" actId="1076"/>
          <ac:spMkLst>
            <pc:docMk/>
            <pc:sldMk cId="3063870441" sldId="346"/>
            <ac:spMk id="7" creationId="{FFB15373-4D6A-402A-AA16-20DC2F7B6864}"/>
          </ac:spMkLst>
        </pc:spChg>
        <pc:spChg chg="add mod">
          <ac:chgData name="宋佳瑋" userId="6617d938-4621-4d22-875d-8e1bd06663d8" providerId="ADAL" clId="{F088EB9D-9614-46D2-89B8-B64CBA8B2735}" dt="2024-03-17T13:32:11.352" v="1614" actId="1076"/>
          <ac:spMkLst>
            <pc:docMk/>
            <pc:sldMk cId="3063870441" sldId="346"/>
            <ac:spMk id="8" creationId="{4BE69F48-68FA-4DDF-BFFC-98E73BC7FA91}"/>
          </ac:spMkLst>
        </pc:spChg>
        <pc:spChg chg="add mod">
          <ac:chgData name="宋佳瑋" userId="6617d938-4621-4d22-875d-8e1bd06663d8" providerId="ADAL" clId="{F088EB9D-9614-46D2-89B8-B64CBA8B2735}" dt="2024-03-17T13:32:16.623" v="1621" actId="20577"/>
          <ac:spMkLst>
            <pc:docMk/>
            <pc:sldMk cId="3063870441" sldId="346"/>
            <ac:spMk id="9" creationId="{20109C45-6C0C-40E5-B662-635FD7CE9B11}"/>
          </ac:spMkLst>
        </pc:spChg>
      </pc:sldChg>
      <pc:sldChg chg="addSp delSp modSp add">
        <pc:chgData name="宋佳瑋" userId="6617d938-4621-4d22-875d-8e1bd06663d8" providerId="ADAL" clId="{F088EB9D-9614-46D2-89B8-B64CBA8B2735}" dt="2024-03-17T14:17:08.862" v="2054" actId="1076"/>
        <pc:sldMkLst>
          <pc:docMk/>
          <pc:sldMk cId="1724208754" sldId="349"/>
        </pc:sldMkLst>
        <pc:spChg chg="mod">
          <ac:chgData name="宋佳瑋" userId="6617d938-4621-4d22-875d-8e1bd06663d8" providerId="ADAL" clId="{F088EB9D-9614-46D2-89B8-B64CBA8B2735}" dt="2024-03-17T13:59:22.928" v="1722"/>
          <ac:spMkLst>
            <pc:docMk/>
            <pc:sldMk cId="1724208754" sldId="349"/>
            <ac:spMk id="2" creationId="{FB534F94-FE6D-4627-86ED-8A68F6D97437}"/>
          </ac:spMkLst>
        </pc:spChg>
        <pc:spChg chg="mod">
          <ac:chgData name="宋佳瑋" userId="6617d938-4621-4d22-875d-8e1bd06663d8" providerId="ADAL" clId="{F088EB9D-9614-46D2-89B8-B64CBA8B2735}" dt="2024-03-17T14:03:00.237" v="1826" actId="947"/>
          <ac:spMkLst>
            <pc:docMk/>
            <pc:sldMk cId="1724208754" sldId="349"/>
            <ac:spMk id="3" creationId="{248E1BCD-B357-4382-ABED-5F6B65474AC1}"/>
          </ac:spMkLst>
        </pc:spChg>
        <pc:spChg chg="add mod">
          <ac:chgData name="宋佳瑋" userId="6617d938-4621-4d22-875d-8e1bd06663d8" providerId="ADAL" clId="{F088EB9D-9614-46D2-89B8-B64CBA8B2735}" dt="2024-03-17T14:11:47.497" v="2024" actId="1076"/>
          <ac:spMkLst>
            <pc:docMk/>
            <pc:sldMk cId="1724208754" sldId="349"/>
            <ac:spMk id="5" creationId="{D6F625AC-69FF-4BB3-9373-4D5F264D5D39}"/>
          </ac:spMkLst>
        </pc:spChg>
        <pc:spChg chg="add mod">
          <ac:chgData name="宋佳瑋" userId="6617d938-4621-4d22-875d-8e1bd06663d8" providerId="ADAL" clId="{F088EB9D-9614-46D2-89B8-B64CBA8B2735}" dt="2024-03-17T14:11:47.497" v="2024" actId="1076"/>
          <ac:spMkLst>
            <pc:docMk/>
            <pc:sldMk cId="1724208754" sldId="349"/>
            <ac:spMk id="6" creationId="{79A68E88-4D60-4558-B183-F7408F331E8B}"/>
          </ac:spMkLst>
        </pc:spChg>
        <pc:spChg chg="add mod">
          <ac:chgData name="宋佳瑋" userId="6617d938-4621-4d22-875d-8e1bd06663d8" providerId="ADAL" clId="{F088EB9D-9614-46D2-89B8-B64CBA8B2735}" dt="2024-03-17T14:11:47.497" v="2024" actId="1076"/>
          <ac:spMkLst>
            <pc:docMk/>
            <pc:sldMk cId="1724208754" sldId="349"/>
            <ac:spMk id="7" creationId="{6E3D19CB-A894-494D-B231-E72AD45F80EB}"/>
          </ac:spMkLst>
        </pc:spChg>
        <pc:spChg chg="add del">
          <ac:chgData name="宋佳瑋" userId="6617d938-4621-4d22-875d-8e1bd06663d8" providerId="ADAL" clId="{F088EB9D-9614-46D2-89B8-B64CBA8B2735}" dt="2024-03-17T14:05:33.625" v="1833"/>
          <ac:spMkLst>
            <pc:docMk/>
            <pc:sldMk cId="1724208754" sldId="349"/>
            <ac:spMk id="8" creationId="{3B8FECE7-8F89-48BF-939B-02F2A52AF2DC}"/>
          </ac:spMkLst>
        </pc:spChg>
        <pc:spChg chg="add mod">
          <ac:chgData name="宋佳瑋" userId="6617d938-4621-4d22-875d-8e1bd06663d8" providerId="ADAL" clId="{F088EB9D-9614-46D2-89B8-B64CBA8B2735}" dt="2024-03-17T14:11:47.497" v="2024" actId="1076"/>
          <ac:spMkLst>
            <pc:docMk/>
            <pc:sldMk cId="1724208754" sldId="349"/>
            <ac:spMk id="9" creationId="{2202964D-478E-491E-88E4-28E36D2B0542}"/>
          </ac:spMkLst>
        </pc:spChg>
        <pc:spChg chg="add mod">
          <ac:chgData name="宋佳瑋" userId="6617d938-4621-4d22-875d-8e1bd06663d8" providerId="ADAL" clId="{F088EB9D-9614-46D2-89B8-B64CBA8B2735}" dt="2024-03-17T14:11:47.497" v="2024" actId="1076"/>
          <ac:spMkLst>
            <pc:docMk/>
            <pc:sldMk cId="1724208754" sldId="349"/>
            <ac:spMk id="10" creationId="{E65FAD80-2D20-4672-819C-12AF207DADE8}"/>
          </ac:spMkLst>
        </pc:spChg>
        <pc:spChg chg="add mod">
          <ac:chgData name="宋佳瑋" userId="6617d938-4621-4d22-875d-8e1bd06663d8" providerId="ADAL" clId="{F088EB9D-9614-46D2-89B8-B64CBA8B2735}" dt="2024-03-17T14:11:47.497" v="2024" actId="1076"/>
          <ac:spMkLst>
            <pc:docMk/>
            <pc:sldMk cId="1724208754" sldId="349"/>
            <ac:spMk id="11" creationId="{AB9A5AF4-3840-4D18-875D-B29DF2B75572}"/>
          </ac:spMkLst>
        </pc:spChg>
        <pc:spChg chg="add mod">
          <ac:chgData name="宋佳瑋" userId="6617d938-4621-4d22-875d-8e1bd06663d8" providerId="ADAL" clId="{F088EB9D-9614-46D2-89B8-B64CBA8B2735}" dt="2024-03-17T14:10:48.845" v="2019" actId="571"/>
          <ac:spMkLst>
            <pc:docMk/>
            <pc:sldMk cId="1724208754" sldId="349"/>
            <ac:spMk id="12" creationId="{56F67899-9259-42B1-A81D-B553B757E9D7}"/>
          </ac:spMkLst>
        </pc:spChg>
        <pc:spChg chg="add mod">
          <ac:chgData name="宋佳瑋" userId="6617d938-4621-4d22-875d-8e1bd06663d8" providerId="ADAL" clId="{F088EB9D-9614-46D2-89B8-B64CBA8B2735}" dt="2024-03-17T14:17:08.862" v="2054" actId="1076"/>
          <ac:spMkLst>
            <pc:docMk/>
            <pc:sldMk cId="1724208754" sldId="349"/>
            <ac:spMk id="13" creationId="{C6310D64-9718-4C9E-B66C-0E0E5079F9B2}"/>
          </ac:spMkLst>
        </pc:spChg>
        <pc:spChg chg="add mod">
          <ac:chgData name="宋佳瑋" userId="6617d938-4621-4d22-875d-8e1bd06663d8" providerId="ADAL" clId="{F088EB9D-9614-46D2-89B8-B64CBA8B2735}" dt="2024-03-17T14:17:08.862" v="2054" actId="1076"/>
          <ac:spMkLst>
            <pc:docMk/>
            <pc:sldMk cId="1724208754" sldId="349"/>
            <ac:spMk id="14" creationId="{4992DB21-2B7D-4E22-B25A-1EBF84B14612}"/>
          </ac:spMkLst>
        </pc:spChg>
      </pc:sldChg>
      <pc:sldChg chg="modSp add">
        <pc:chgData name="宋佳瑋" userId="6617d938-4621-4d22-875d-8e1bd06663d8" providerId="ADAL" clId="{F088EB9D-9614-46D2-89B8-B64CBA8B2735}" dt="2024-03-22T11:06:34.348" v="2170" actId="20577"/>
        <pc:sldMkLst>
          <pc:docMk/>
          <pc:sldMk cId="733301680" sldId="350"/>
        </pc:sldMkLst>
        <pc:spChg chg="mod">
          <ac:chgData name="宋佳瑋" userId="6617d938-4621-4d22-875d-8e1bd06663d8" providerId="ADAL" clId="{F088EB9D-9614-46D2-89B8-B64CBA8B2735}" dt="2024-03-22T11:06:34.348" v="2170" actId="20577"/>
          <ac:spMkLst>
            <pc:docMk/>
            <pc:sldMk cId="733301680" sldId="350"/>
            <ac:spMk id="3" creationId="{80A1E71B-B276-72B2-0ED9-0DD5A0255AD5}"/>
          </ac:spMkLst>
        </pc:spChg>
      </pc:sldChg>
      <pc:sldChg chg="add">
        <pc:chgData name="宋佳瑋" userId="6617d938-4621-4d22-875d-8e1bd06663d8" providerId="ADAL" clId="{F088EB9D-9614-46D2-89B8-B64CBA8B2735}" dt="2024-03-22T10:38:41.978" v="2153"/>
        <pc:sldMkLst>
          <pc:docMk/>
          <pc:sldMk cId="702163443" sldId="351"/>
        </pc:sldMkLst>
      </pc:sldChg>
      <pc:sldChg chg="add">
        <pc:chgData name="宋佳瑋" userId="6617d938-4621-4d22-875d-8e1bd06663d8" providerId="ADAL" clId="{F088EB9D-9614-46D2-89B8-B64CBA8B2735}" dt="2024-03-22T10:38:41.978" v="2153"/>
        <pc:sldMkLst>
          <pc:docMk/>
          <pc:sldMk cId="2303664633" sldId="352"/>
        </pc:sldMkLst>
      </pc:sldChg>
      <pc:sldChg chg="add del">
        <pc:chgData name="宋佳瑋" userId="6617d938-4621-4d22-875d-8e1bd06663d8" providerId="ADAL" clId="{F088EB9D-9614-46D2-89B8-B64CBA8B2735}" dt="2024-03-22T10:42:17.126" v="2164" actId="2696"/>
        <pc:sldMkLst>
          <pc:docMk/>
          <pc:sldMk cId="2686249400" sldId="353"/>
        </pc:sldMkLst>
      </pc:sldChg>
      <pc:sldChg chg="modSp add">
        <pc:chgData name="宋佳瑋" userId="6617d938-4621-4d22-875d-8e1bd06663d8" providerId="ADAL" clId="{F088EB9D-9614-46D2-89B8-B64CBA8B2735}" dt="2024-03-22T11:06:40.048" v="2174" actId="20577"/>
        <pc:sldMkLst>
          <pc:docMk/>
          <pc:sldMk cId="3131903514" sldId="354"/>
        </pc:sldMkLst>
        <pc:spChg chg="mod">
          <ac:chgData name="宋佳瑋" userId="6617d938-4621-4d22-875d-8e1bd06663d8" providerId="ADAL" clId="{F088EB9D-9614-46D2-89B8-B64CBA8B2735}" dt="2024-03-22T11:06:40.048" v="2174" actId="20577"/>
          <ac:spMkLst>
            <pc:docMk/>
            <pc:sldMk cId="3131903514" sldId="354"/>
            <ac:spMk id="3" creationId="{80A1E71B-B276-72B2-0ED9-0DD5A0255AD5}"/>
          </ac:spMkLst>
        </pc:spChg>
      </pc:sldChg>
    </pc:docChg>
  </pc:docChgLst>
  <pc:docChgLst>
    <pc:chgData name="宋佳瑋" userId="6617d938-4621-4d22-875d-8e1bd06663d8" providerId="ADAL" clId="{E081D703-B9A7-4DE5-A069-682271FB5E9B}"/>
    <pc:docChg chg="undo redo custSel addSld delSld modSld sldOrd modMainMaster">
      <pc:chgData name="宋佳瑋" userId="6617d938-4621-4d22-875d-8e1bd06663d8" providerId="ADAL" clId="{E081D703-B9A7-4DE5-A069-682271FB5E9B}" dt="2024-03-10T14:04:52.226" v="4939" actId="2696"/>
      <pc:docMkLst>
        <pc:docMk/>
      </pc:docMkLst>
      <pc:sldChg chg="modSp">
        <pc:chgData name="宋佳瑋" userId="6617d938-4621-4d22-875d-8e1bd06663d8" providerId="ADAL" clId="{E081D703-B9A7-4DE5-A069-682271FB5E9B}" dt="2024-03-10T10:17:05.712" v="2015" actId="20577"/>
        <pc:sldMkLst>
          <pc:docMk/>
          <pc:sldMk cId="1252722138" sldId="299"/>
        </pc:sldMkLst>
        <pc:spChg chg="mod">
          <ac:chgData name="宋佳瑋" userId="6617d938-4621-4d22-875d-8e1bd06663d8" providerId="ADAL" clId="{E081D703-B9A7-4DE5-A069-682271FB5E9B}" dt="2024-03-10T10:17:05.712" v="2015" actId="20577"/>
          <ac:spMkLst>
            <pc:docMk/>
            <pc:sldMk cId="1252722138" sldId="299"/>
            <ac:spMk id="2" creationId="{1A5FD3AD-FDE9-5DA6-C80E-B7DA1E0B3574}"/>
          </ac:spMkLst>
        </pc:spChg>
      </pc:sldChg>
      <pc:sldChg chg="modSp">
        <pc:chgData name="宋佳瑋" userId="6617d938-4621-4d22-875d-8e1bd06663d8" providerId="ADAL" clId="{E081D703-B9A7-4DE5-A069-682271FB5E9B}" dt="2024-03-08T09:03:50.052" v="90" actId="20577"/>
        <pc:sldMkLst>
          <pc:docMk/>
          <pc:sldMk cId="2022209564" sldId="301"/>
        </pc:sldMkLst>
        <pc:spChg chg="mod">
          <ac:chgData name="宋佳瑋" userId="6617d938-4621-4d22-875d-8e1bd06663d8" providerId="ADAL" clId="{E081D703-B9A7-4DE5-A069-682271FB5E9B}" dt="2024-03-08T09:03:50.052" v="90" actId="20577"/>
          <ac:spMkLst>
            <pc:docMk/>
            <pc:sldMk cId="2022209564" sldId="301"/>
            <ac:spMk id="2" creationId="{93BDF56F-67A8-7E1A-2311-BA99A63ED18B}"/>
          </ac:spMkLst>
        </pc:spChg>
      </pc:sldChg>
      <pc:sldChg chg="addSp modSp add">
        <pc:chgData name="宋佳瑋" userId="6617d938-4621-4d22-875d-8e1bd06663d8" providerId="ADAL" clId="{E081D703-B9A7-4DE5-A069-682271FB5E9B}" dt="2024-03-08T09:24:31.318" v="348" actId="12385"/>
        <pc:sldMkLst>
          <pc:docMk/>
          <pc:sldMk cId="3965123320" sldId="318"/>
        </pc:sldMkLst>
        <pc:spChg chg="mod">
          <ac:chgData name="宋佳瑋" userId="6617d938-4621-4d22-875d-8e1bd06663d8" providerId="ADAL" clId="{E081D703-B9A7-4DE5-A069-682271FB5E9B}" dt="2024-03-08T09:04:26.413" v="146" actId="20577"/>
          <ac:spMkLst>
            <pc:docMk/>
            <pc:sldMk cId="3965123320" sldId="318"/>
            <ac:spMk id="2" creationId="{57EE0455-49B4-496E-9B2D-F3A1AC889A08}"/>
          </ac:spMkLst>
        </pc:spChg>
        <pc:spChg chg="mod">
          <ac:chgData name="宋佳瑋" userId="6617d938-4621-4d22-875d-8e1bd06663d8" providerId="ADAL" clId="{E081D703-B9A7-4DE5-A069-682271FB5E9B}" dt="2024-03-08T09:20:57.676" v="288" actId="20577"/>
          <ac:spMkLst>
            <pc:docMk/>
            <pc:sldMk cId="3965123320" sldId="318"/>
            <ac:spMk id="3" creationId="{0EEB8CF2-783E-45A5-BB2D-4DA787681C36}"/>
          </ac:spMkLst>
        </pc:spChg>
        <pc:graphicFrameChg chg="add mod modGraphic">
          <ac:chgData name="宋佳瑋" userId="6617d938-4621-4d22-875d-8e1bd06663d8" providerId="ADAL" clId="{E081D703-B9A7-4DE5-A069-682271FB5E9B}" dt="2024-03-08T09:24:31.318" v="348" actId="12385"/>
          <ac:graphicFrameMkLst>
            <pc:docMk/>
            <pc:sldMk cId="3965123320" sldId="318"/>
            <ac:graphicFrameMk id="5" creationId="{225F5E2C-1CC4-4C47-B3CA-F0FA41C0FE92}"/>
          </ac:graphicFrameMkLst>
        </pc:graphicFrameChg>
        <pc:graphicFrameChg chg="add mod modGraphic">
          <ac:chgData name="宋佳瑋" userId="6617d938-4621-4d22-875d-8e1bd06663d8" providerId="ADAL" clId="{E081D703-B9A7-4DE5-A069-682271FB5E9B}" dt="2024-03-08T09:24:17.063" v="345"/>
          <ac:graphicFrameMkLst>
            <pc:docMk/>
            <pc:sldMk cId="3965123320" sldId="318"/>
            <ac:graphicFrameMk id="6" creationId="{56453D55-C2C9-4D19-BEF0-E4E09C46DBD2}"/>
          </ac:graphicFrameMkLst>
        </pc:graphicFrameChg>
      </pc:sldChg>
      <pc:sldChg chg="addSp delSp modSp add">
        <pc:chgData name="宋佳瑋" userId="6617d938-4621-4d22-875d-8e1bd06663d8" providerId="ADAL" clId="{E081D703-B9A7-4DE5-A069-682271FB5E9B}" dt="2024-03-08T09:25:02.963" v="353"/>
        <pc:sldMkLst>
          <pc:docMk/>
          <pc:sldMk cId="673657195" sldId="319"/>
        </pc:sldMkLst>
        <pc:spChg chg="mod">
          <ac:chgData name="宋佳瑋" userId="6617d938-4621-4d22-875d-8e1bd06663d8" providerId="ADAL" clId="{E081D703-B9A7-4DE5-A069-682271FB5E9B}" dt="2024-03-08T09:20:35.951" v="271" actId="20577"/>
          <ac:spMkLst>
            <pc:docMk/>
            <pc:sldMk cId="673657195" sldId="319"/>
            <ac:spMk id="3" creationId="{0EEB8CF2-783E-45A5-BB2D-4DA787681C36}"/>
          </ac:spMkLst>
        </pc:spChg>
        <pc:graphicFrameChg chg="del mod modGraphic">
          <ac:chgData name="宋佳瑋" userId="6617d938-4621-4d22-875d-8e1bd06663d8" providerId="ADAL" clId="{E081D703-B9A7-4DE5-A069-682271FB5E9B}" dt="2024-03-08T09:21:09.667" v="291" actId="478"/>
          <ac:graphicFrameMkLst>
            <pc:docMk/>
            <pc:sldMk cId="673657195" sldId="319"/>
            <ac:graphicFrameMk id="5" creationId="{225F5E2C-1CC4-4C47-B3CA-F0FA41C0FE92}"/>
          </ac:graphicFrameMkLst>
        </pc:graphicFrameChg>
        <pc:graphicFrameChg chg="del">
          <ac:chgData name="宋佳瑋" userId="6617d938-4621-4d22-875d-8e1bd06663d8" providerId="ADAL" clId="{E081D703-B9A7-4DE5-A069-682271FB5E9B}" dt="2024-03-08T09:12:34.217" v="241" actId="478"/>
          <ac:graphicFrameMkLst>
            <pc:docMk/>
            <pc:sldMk cId="673657195" sldId="319"/>
            <ac:graphicFrameMk id="6" creationId="{56453D55-C2C9-4D19-BEF0-E4E09C46DBD2}"/>
          </ac:graphicFrameMkLst>
        </pc:graphicFrameChg>
        <pc:graphicFrameChg chg="add mod modGraphic">
          <ac:chgData name="宋佳瑋" userId="6617d938-4621-4d22-875d-8e1bd06663d8" providerId="ADAL" clId="{E081D703-B9A7-4DE5-A069-682271FB5E9B}" dt="2024-03-08T09:25:02.963" v="353"/>
          <ac:graphicFrameMkLst>
            <pc:docMk/>
            <pc:sldMk cId="673657195" sldId="319"/>
            <ac:graphicFrameMk id="7" creationId="{BD4CBB34-0D0D-42F4-A19B-ABFC566304F6}"/>
          </ac:graphicFrameMkLst>
        </pc:graphicFrameChg>
        <pc:graphicFrameChg chg="add del">
          <ac:chgData name="宋佳瑋" userId="6617d938-4621-4d22-875d-8e1bd06663d8" providerId="ADAL" clId="{E081D703-B9A7-4DE5-A069-682271FB5E9B}" dt="2024-03-08T09:21:44.627" v="308"/>
          <ac:graphicFrameMkLst>
            <pc:docMk/>
            <pc:sldMk cId="673657195" sldId="319"/>
            <ac:graphicFrameMk id="8" creationId="{A06C35E0-75E3-4A5D-BBD2-4C88DF22AB90}"/>
          </ac:graphicFrameMkLst>
        </pc:graphicFrameChg>
      </pc:sldChg>
      <pc:sldChg chg="addSp delSp modSp add">
        <pc:chgData name="宋佳瑋" userId="6617d938-4621-4d22-875d-8e1bd06663d8" providerId="ADAL" clId="{E081D703-B9A7-4DE5-A069-682271FB5E9B}" dt="2024-03-08T09:36:47.367" v="363" actId="14734"/>
        <pc:sldMkLst>
          <pc:docMk/>
          <pc:sldMk cId="331268387" sldId="320"/>
        </pc:sldMkLst>
        <pc:spChg chg="mod">
          <ac:chgData name="宋佳瑋" userId="6617d938-4621-4d22-875d-8e1bd06663d8" providerId="ADAL" clId="{E081D703-B9A7-4DE5-A069-682271FB5E9B}" dt="2024-03-08T09:21:53.022" v="316" actId="20577"/>
          <ac:spMkLst>
            <pc:docMk/>
            <pc:sldMk cId="331268387" sldId="320"/>
            <ac:spMk id="3" creationId="{0EEB8CF2-783E-45A5-BB2D-4DA787681C36}"/>
          </ac:spMkLst>
        </pc:spChg>
        <pc:graphicFrameChg chg="add mod modGraphic">
          <ac:chgData name="宋佳瑋" userId="6617d938-4621-4d22-875d-8e1bd06663d8" providerId="ADAL" clId="{E081D703-B9A7-4DE5-A069-682271FB5E9B}" dt="2024-03-08T09:36:47.367" v="363" actId="14734"/>
          <ac:graphicFrameMkLst>
            <pc:docMk/>
            <pc:sldMk cId="331268387" sldId="320"/>
            <ac:graphicFrameMk id="6" creationId="{DC533ECF-6BFE-4FC6-B14C-B05CEE3FAF91}"/>
          </ac:graphicFrameMkLst>
        </pc:graphicFrameChg>
        <pc:graphicFrameChg chg="del">
          <ac:chgData name="宋佳瑋" userId="6617d938-4621-4d22-875d-8e1bd06663d8" providerId="ADAL" clId="{E081D703-B9A7-4DE5-A069-682271FB5E9B}" dt="2024-03-08T09:21:58.425" v="317" actId="478"/>
          <ac:graphicFrameMkLst>
            <pc:docMk/>
            <pc:sldMk cId="331268387" sldId="320"/>
            <ac:graphicFrameMk id="7" creationId="{BD4CBB34-0D0D-42F4-A19B-ABFC566304F6}"/>
          </ac:graphicFrameMkLst>
        </pc:graphicFrameChg>
      </pc:sldChg>
      <pc:sldChg chg="modSp add ord">
        <pc:chgData name="宋佳瑋" userId="6617d938-4621-4d22-875d-8e1bd06663d8" providerId="ADAL" clId="{E081D703-B9A7-4DE5-A069-682271FB5E9B}" dt="2024-03-08T12:17:37.844" v="1365" actId="20577"/>
        <pc:sldMkLst>
          <pc:docMk/>
          <pc:sldMk cId="3565891282" sldId="322"/>
        </pc:sldMkLst>
        <pc:spChg chg="mod">
          <ac:chgData name="宋佳瑋" userId="6617d938-4621-4d22-875d-8e1bd06663d8" providerId="ADAL" clId="{E081D703-B9A7-4DE5-A069-682271FB5E9B}" dt="2024-03-08T09:42:09.868" v="482" actId="20577"/>
          <ac:spMkLst>
            <pc:docMk/>
            <pc:sldMk cId="3565891282" sldId="322"/>
            <ac:spMk id="2" creationId="{93BDF56F-67A8-7E1A-2311-BA99A63ED18B}"/>
          </ac:spMkLst>
        </pc:spChg>
        <pc:spChg chg="mod">
          <ac:chgData name="宋佳瑋" userId="6617d938-4621-4d22-875d-8e1bd06663d8" providerId="ADAL" clId="{E081D703-B9A7-4DE5-A069-682271FB5E9B}" dt="2024-03-08T12:17:37.844" v="1365" actId="20577"/>
          <ac:spMkLst>
            <pc:docMk/>
            <pc:sldMk cId="3565891282" sldId="322"/>
            <ac:spMk id="3" creationId="{80A1E71B-B276-72B2-0ED9-0DD5A0255AD5}"/>
          </ac:spMkLst>
        </pc:spChg>
      </pc:sldChg>
      <pc:sldChg chg="addSp delSp modSp add ord">
        <pc:chgData name="宋佳瑋" userId="6617d938-4621-4d22-875d-8e1bd06663d8" providerId="ADAL" clId="{E081D703-B9A7-4DE5-A069-682271FB5E9B}" dt="2024-03-10T13:06:50.380" v="3630"/>
        <pc:sldMkLst>
          <pc:docMk/>
          <pc:sldMk cId="1564460114" sldId="323"/>
        </pc:sldMkLst>
        <pc:spChg chg="mod">
          <ac:chgData name="宋佳瑋" userId="6617d938-4621-4d22-875d-8e1bd06663d8" providerId="ADAL" clId="{E081D703-B9A7-4DE5-A069-682271FB5E9B}" dt="2024-03-08T11:53:07.309" v="948"/>
          <ac:spMkLst>
            <pc:docMk/>
            <pc:sldMk cId="1564460114" sldId="323"/>
            <ac:spMk id="2" creationId="{8494ED08-AE83-4670-AE5A-E11E511C6A4F}"/>
          </ac:spMkLst>
        </pc:spChg>
        <pc:spChg chg="del">
          <ac:chgData name="宋佳瑋" userId="6617d938-4621-4d22-875d-8e1bd06663d8" providerId="ADAL" clId="{E081D703-B9A7-4DE5-A069-682271FB5E9B}" dt="2024-03-08T09:43:24.947" v="509" actId="478"/>
          <ac:spMkLst>
            <pc:docMk/>
            <pc:sldMk cId="1564460114" sldId="323"/>
            <ac:spMk id="3" creationId="{A48E31A7-97B0-42F6-8407-912B34E4EEC9}"/>
          </ac:spMkLst>
        </pc:spChg>
        <pc:spChg chg="add mod">
          <ac:chgData name="宋佳瑋" userId="6617d938-4621-4d22-875d-8e1bd06663d8" providerId="ADAL" clId="{E081D703-B9A7-4DE5-A069-682271FB5E9B}" dt="2024-03-08T12:26:37.805" v="2010" actId="1076"/>
          <ac:spMkLst>
            <pc:docMk/>
            <pc:sldMk cId="1564460114" sldId="323"/>
            <ac:spMk id="6" creationId="{83418C5F-F885-4B0C-B098-99D5A5AB3A69}"/>
          </ac:spMkLst>
        </pc:spChg>
        <pc:graphicFrameChg chg="add mod modGraphic">
          <ac:chgData name="宋佳瑋" userId="6617d938-4621-4d22-875d-8e1bd06663d8" providerId="ADAL" clId="{E081D703-B9A7-4DE5-A069-682271FB5E9B}" dt="2024-03-10T13:06:43.129" v="3628"/>
          <ac:graphicFrameMkLst>
            <pc:docMk/>
            <pc:sldMk cId="1564460114" sldId="323"/>
            <ac:graphicFrameMk id="5" creationId="{770A1DAB-E794-4040-92B7-058A430B39F9}"/>
          </ac:graphicFrameMkLst>
        </pc:graphicFrameChg>
        <pc:graphicFrameChg chg="add mod modGraphic">
          <ac:chgData name="宋佳瑋" userId="6617d938-4621-4d22-875d-8e1bd06663d8" providerId="ADAL" clId="{E081D703-B9A7-4DE5-A069-682271FB5E9B}" dt="2024-03-10T13:06:48.545" v="3629"/>
          <ac:graphicFrameMkLst>
            <pc:docMk/>
            <pc:sldMk cId="1564460114" sldId="323"/>
            <ac:graphicFrameMk id="8" creationId="{0D5140E1-2ABC-492B-A3C8-07907D83E3E1}"/>
          </ac:graphicFrameMkLst>
        </pc:graphicFrameChg>
        <pc:graphicFrameChg chg="add mod modGraphic">
          <ac:chgData name="宋佳瑋" userId="6617d938-4621-4d22-875d-8e1bd06663d8" providerId="ADAL" clId="{E081D703-B9A7-4DE5-A069-682271FB5E9B}" dt="2024-03-10T13:06:50.380" v="3630"/>
          <ac:graphicFrameMkLst>
            <pc:docMk/>
            <pc:sldMk cId="1564460114" sldId="323"/>
            <ac:graphicFrameMk id="9" creationId="{69684C76-5BEE-4FAB-BAB0-F6B617D80C84}"/>
          </ac:graphicFrameMkLst>
        </pc:graphicFrameChg>
        <pc:picChg chg="add del mod">
          <ac:chgData name="宋佳瑋" userId="6617d938-4621-4d22-875d-8e1bd06663d8" providerId="ADAL" clId="{E081D703-B9A7-4DE5-A069-682271FB5E9B}" dt="2024-03-08T09:51:03.801" v="634" actId="478"/>
          <ac:picMkLst>
            <pc:docMk/>
            <pc:sldMk cId="1564460114" sldId="323"/>
            <ac:picMk id="1026" creationId="{2F154DC4-15A1-4924-9D77-0639CA183E68}"/>
          </ac:picMkLst>
        </pc:picChg>
        <pc:picChg chg="add del">
          <ac:chgData name="宋佳瑋" userId="6617d938-4621-4d22-875d-8e1bd06663d8" providerId="ADAL" clId="{E081D703-B9A7-4DE5-A069-682271FB5E9B}" dt="2024-03-08T09:43:22.860" v="508"/>
          <ac:picMkLst>
            <pc:docMk/>
            <pc:sldMk cId="1564460114" sldId="323"/>
            <ac:picMk id="1028" creationId="{E8716DA9-EB0B-4C26-A674-DF919588AADE}"/>
          </ac:picMkLst>
        </pc:picChg>
      </pc:sldChg>
      <pc:sldChg chg="addSp delSp modSp add ord">
        <pc:chgData name="宋佳瑋" userId="6617d938-4621-4d22-875d-8e1bd06663d8" providerId="ADAL" clId="{E081D703-B9A7-4DE5-A069-682271FB5E9B}" dt="2024-03-10T12:32:19.541" v="3261" actId="114"/>
        <pc:sldMkLst>
          <pc:docMk/>
          <pc:sldMk cId="1126877501" sldId="324"/>
        </pc:sldMkLst>
        <pc:spChg chg="mod">
          <ac:chgData name="宋佳瑋" userId="6617d938-4621-4d22-875d-8e1bd06663d8" providerId="ADAL" clId="{E081D703-B9A7-4DE5-A069-682271FB5E9B}" dt="2024-03-08T12:01:24.449" v="1139" actId="20577"/>
          <ac:spMkLst>
            <pc:docMk/>
            <pc:sldMk cId="1126877501" sldId="324"/>
            <ac:spMk id="2" creationId="{6B45AE2D-A2FB-43F2-B523-72AF67DB4A0F}"/>
          </ac:spMkLst>
        </pc:spChg>
        <pc:spChg chg="add del">
          <ac:chgData name="宋佳瑋" userId="6617d938-4621-4d22-875d-8e1bd06663d8" providerId="ADAL" clId="{E081D703-B9A7-4DE5-A069-682271FB5E9B}" dt="2024-03-08T12:09:19.309" v="1291" actId="478"/>
          <ac:spMkLst>
            <pc:docMk/>
            <pc:sldMk cId="1126877501" sldId="324"/>
            <ac:spMk id="3" creationId="{4918DFB0-55D0-4878-B8A8-B62B998B5661}"/>
          </ac:spMkLst>
        </pc:spChg>
        <pc:spChg chg="add del">
          <ac:chgData name="宋佳瑋" userId="6617d938-4621-4d22-875d-8e1bd06663d8" providerId="ADAL" clId="{E081D703-B9A7-4DE5-A069-682271FB5E9B}" dt="2024-03-10T10:37:12.552" v="2277"/>
          <ac:spMkLst>
            <pc:docMk/>
            <pc:sldMk cId="1126877501" sldId="324"/>
            <ac:spMk id="3" creationId="{9FDCD7F1-862F-4926-A531-825BDC50C4A9}"/>
          </ac:spMkLst>
        </pc:spChg>
        <pc:spChg chg="add mod">
          <ac:chgData name="宋佳瑋" userId="6617d938-4621-4d22-875d-8e1bd06663d8" providerId="ADAL" clId="{E081D703-B9A7-4DE5-A069-682271FB5E9B}" dt="2024-03-10T11:11:55.783" v="2946"/>
          <ac:spMkLst>
            <pc:docMk/>
            <pc:sldMk cId="1126877501" sldId="324"/>
            <ac:spMk id="6" creationId="{37FFCABC-B043-4A19-B2E3-C066CE110C9C}"/>
          </ac:spMkLst>
        </pc:spChg>
        <pc:spChg chg="add del mod">
          <ac:chgData name="宋佳瑋" userId="6617d938-4621-4d22-875d-8e1bd06663d8" providerId="ADAL" clId="{E081D703-B9A7-4DE5-A069-682271FB5E9B}" dt="2024-03-10T10:38:58.840" v="2345"/>
          <ac:spMkLst>
            <pc:docMk/>
            <pc:sldMk cId="1126877501" sldId="324"/>
            <ac:spMk id="8" creationId="{0EC5B90E-0552-4B2E-B59F-DE87FED190B5}"/>
          </ac:spMkLst>
        </pc:spChg>
        <pc:graphicFrameChg chg="add mod modGraphic">
          <ac:chgData name="宋佳瑋" userId="6617d938-4621-4d22-875d-8e1bd06663d8" providerId="ADAL" clId="{E081D703-B9A7-4DE5-A069-682271FB5E9B}" dt="2024-03-10T12:32:19.541" v="3261" actId="114"/>
          <ac:graphicFrameMkLst>
            <pc:docMk/>
            <pc:sldMk cId="1126877501" sldId="324"/>
            <ac:graphicFrameMk id="7" creationId="{4F84E998-BCFF-468B-BCC8-374BCFEAF0AE}"/>
          </ac:graphicFrameMkLst>
        </pc:graphicFrameChg>
        <pc:picChg chg="add del">
          <ac:chgData name="宋佳瑋" userId="6617d938-4621-4d22-875d-8e1bd06663d8" providerId="ADAL" clId="{E081D703-B9A7-4DE5-A069-682271FB5E9B}" dt="2024-03-08T11:41:30.689" v="703" actId="478"/>
          <ac:picMkLst>
            <pc:docMk/>
            <pc:sldMk cId="1126877501" sldId="324"/>
            <ac:picMk id="5" creationId="{D4265F86-E379-44FF-8EE5-2340671CD5FC}"/>
          </ac:picMkLst>
        </pc:picChg>
      </pc:sldChg>
      <pc:sldChg chg="addSp delSp modSp add">
        <pc:chgData name="宋佳瑋" userId="6617d938-4621-4d22-875d-8e1bd06663d8" providerId="ADAL" clId="{E081D703-B9A7-4DE5-A069-682271FB5E9B}" dt="2024-03-10T12:31:37.963" v="3259" actId="20577"/>
        <pc:sldMkLst>
          <pc:docMk/>
          <pc:sldMk cId="789315841" sldId="326"/>
        </pc:sldMkLst>
        <pc:spChg chg="mod">
          <ac:chgData name="宋佳瑋" userId="6617d938-4621-4d22-875d-8e1bd06663d8" providerId="ADAL" clId="{E081D703-B9A7-4DE5-A069-682271FB5E9B}" dt="2024-03-08T11:50:00.072" v="922"/>
          <ac:spMkLst>
            <pc:docMk/>
            <pc:sldMk cId="789315841" sldId="326"/>
            <ac:spMk id="2" creationId="{3F786C0C-9443-4215-BE80-D2AE4415D5CE}"/>
          </ac:spMkLst>
        </pc:spChg>
        <pc:spChg chg="del mod">
          <ac:chgData name="宋佳瑋" userId="6617d938-4621-4d22-875d-8e1bd06663d8" providerId="ADAL" clId="{E081D703-B9A7-4DE5-A069-682271FB5E9B}" dt="2024-03-08T11:52:57.337" v="946" actId="478"/>
          <ac:spMkLst>
            <pc:docMk/>
            <pc:sldMk cId="789315841" sldId="326"/>
            <ac:spMk id="3" creationId="{39D905CC-8154-4064-B9D2-204E52BAAB31}"/>
          </ac:spMkLst>
        </pc:spChg>
        <pc:graphicFrameChg chg="add mod modGraphic">
          <ac:chgData name="宋佳瑋" userId="6617d938-4621-4d22-875d-8e1bd06663d8" providerId="ADAL" clId="{E081D703-B9A7-4DE5-A069-682271FB5E9B}" dt="2024-03-10T12:31:37.963" v="3259" actId="20577"/>
          <ac:graphicFrameMkLst>
            <pc:docMk/>
            <pc:sldMk cId="789315841" sldId="326"/>
            <ac:graphicFrameMk id="5" creationId="{D64D3274-9CA0-43D8-8CE6-3A04B6CD80AE}"/>
          </ac:graphicFrameMkLst>
        </pc:graphicFrameChg>
        <pc:graphicFrameChg chg="add mod modGraphic">
          <ac:chgData name="宋佳瑋" userId="6617d938-4621-4d22-875d-8e1bd06663d8" providerId="ADAL" clId="{E081D703-B9A7-4DE5-A069-682271FB5E9B}" dt="2024-03-08T12:24:26.598" v="1853" actId="114"/>
          <ac:graphicFrameMkLst>
            <pc:docMk/>
            <pc:sldMk cId="789315841" sldId="326"/>
            <ac:graphicFrameMk id="6" creationId="{340557AA-37CD-46DD-A79C-D9F66DBFE346}"/>
          </ac:graphicFrameMkLst>
        </pc:graphicFrameChg>
        <pc:graphicFrameChg chg="add mod modGraphic">
          <ac:chgData name="宋佳瑋" userId="6617d938-4621-4d22-875d-8e1bd06663d8" providerId="ADAL" clId="{E081D703-B9A7-4DE5-A069-682271FB5E9B}" dt="2024-03-08T12:24:28.887" v="1854" actId="114"/>
          <ac:graphicFrameMkLst>
            <pc:docMk/>
            <pc:sldMk cId="789315841" sldId="326"/>
            <ac:graphicFrameMk id="7" creationId="{A5C746D3-3ECB-4F9F-8014-D1CF6BDBC412}"/>
          </ac:graphicFrameMkLst>
        </pc:graphicFrameChg>
      </pc:sldChg>
      <pc:sldChg chg="addSp delSp modSp add ord">
        <pc:chgData name="宋佳瑋" userId="6617d938-4621-4d22-875d-8e1bd06663d8" providerId="ADAL" clId="{E081D703-B9A7-4DE5-A069-682271FB5E9B}" dt="2024-03-10T13:49:51.343" v="4608" actId="20577"/>
        <pc:sldMkLst>
          <pc:docMk/>
          <pc:sldMk cId="1218315158" sldId="329"/>
        </pc:sldMkLst>
        <pc:spChg chg="mod">
          <ac:chgData name="宋佳瑋" userId="6617d938-4621-4d22-875d-8e1bd06663d8" providerId="ADAL" clId="{E081D703-B9A7-4DE5-A069-682271FB5E9B}" dt="2024-03-10T10:18:30.061" v="2040" actId="20577"/>
          <ac:spMkLst>
            <pc:docMk/>
            <pc:sldMk cId="1218315158" sldId="329"/>
            <ac:spMk id="2" creationId="{6B45AE2D-A2FB-43F2-B523-72AF67DB4A0F}"/>
          </ac:spMkLst>
        </pc:spChg>
        <pc:spChg chg="mod">
          <ac:chgData name="宋佳瑋" userId="6617d938-4621-4d22-875d-8e1bd06663d8" providerId="ADAL" clId="{E081D703-B9A7-4DE5-A069-682271FB5E9B}" dt="2024-03-10T13:49:51.343" v="4608" actId="20577"/>
          <ac:spMkLst>
            <pc:docMk/>
            <pc:sldMk cId="1218315158" sldId="329"/>
            <ac:spMk id="6" creationId="{37FFCABC-B043-4A19-B2E3-C066CE110C9C}"/>
          </ac:spMkLst>
        </pc:spChg>
        <pc:graphicFrameChg chg="del">
          <ac:chgData name="宋佳瑋" userId="6617d938-4621-4d22-875d-8e1bd06663d8" providerId="ADAL" clId="{E081D703-B9A7-4DE5-A069-682271FB5E9B}" dt="2024-03-10T10:17:23.094" v="2018" actId="478"/>
          <ac:graphicFrameMkLst>
            <pc:docMk/>
            <pc:sldMk cId="1218315158" sldId="329"/>
            <ac:graphicFrameMk id="7" creationId="{4F84E998-BCFF-468B-BCC8-374BCFEAF0AE}"/>
          </ac:graphicFrameMkLst>
        </pc:graphicFrameChg>
        <pc:graphicFrameChg chg="add mod modGraphic">
          <ac:chgData name="宋佳瑋" userId="6617d938-4621-4d22-875d-8e1bd06663d8" providerId="ADAL" clId="{E081D703-B9A7-4DE5-A069-682271FB5E9B}" dt="2024-03-10T13:49:35.801" v="4600" actId="20577"/>
          <ac:graphicFrameMkLst>
            <pc:docMk/>
            <pc:sldMk cId="1218315158" sldId="329"/>
            <ac:graphicFrameMk id="8" creationId="{C083CDAC-CD64-4537-9E27-00C2B67C2F13}"/>
          </ac:graphicFrameMkLst>
        </pc:graphicFrameChg>
      </pc:sldChg>
      <pc:sldChg chg="addSp delSp modSp add">
        <pc:chgData name="宋佳瑋" userId="6617d938-4621-4d22-875d-8e1bd06663d8" providerId="ADAL" clId="{E081D703-B9A7-4DE5-A069-682271FB5E9B}" dt="2024-03-10T11:07:26.473" v="2933" actId="1076"/>
        <pc:sldMkLst>
          <pc:docMk/>
          <pc:sldMk cId="1947042965" sldId="330"/>
        </pc:sldMkLst>
        <pc:spChg chg="mod">
          <ac:chgData name="宋佳瑋" userId="6617d938-4621-4d22-875d-8e1bd06663d8" providerId="ADAL" clId="{E081D703-B9A7-4DE5-A069-682271FB5E9B}" dt="2024-03-10T10:18:37.039" v="2050" actId="20577"/>
          <ac:spMkLst>
            <pc:docMk/>
            <pc:sldMk cId="1947042965" sldId="330"/>
            <ac:spMk id="2" creationId="{6B45AE2D-A2FB-43F2-B523-72AF67DB4A0F}"/>
          </ac:spMkLst>
        </pc:spChg>
        <pc:spChg chg="del">
          <ac:chgData name="宋佳瑋" userId="6617d938-4621-4d22-875d-8e1bd06663d8" providerId="ADAL" clId="{E081D703-B9A7-4DE5-A069-682271FB5E9B}" dt="2024-03-10T10:20:10.437" v="2116" actId="478"/>
          <ac:spMkLst>
            <pc:docMk/>
            <pc:sldMk cId="1947042965" sldId="330"/>
            <ac:spMk id="6" creationId="{37FFCABC-B043-4A19-B2E3-C066CE110C9C}"/>
          </ac:spMkLst>
        </pc:spChg>
        <pc:spChg chg="add mod">
          <ac:chgData name="宋佳瑋" userId="6617d938-4621-4d22-875d-8e1bd06663d8" providerId="ADAL" clId="{E081D703-B9A7-4DE5-A069-682271FB5E9B}" dt="2024-03-10T11:07:26.473" v="2933" actId="1076"/>
          <ac:spMkLst>
            <pc:docMk/>
            <pc:sldMk cId="1947042965" sldId="330"/>
            <ac:spMk id="10" creationId="{EA30351B-53AD-45AB-A3F7-CF34E7F956EC}"/>
          </ac:spMkLst>
        </pc:spChg>
        <pc:graphicFrameChg chg="add del">
          <ac:chgData name="宋佳瑋" userId="6617d938-4621-4d22-875d-8e1bd06663d8" providerId="ADAL" clId="{E081D703-B9A7-4DE5-A069-682271FB5E9B}" dt="2024-03-10T10:17:57.939" v="2030"/>
          <ac:graphicFrameMkLst>
            <pc:docMk/>
            <pc:sldMk cId="1947042965" sldId="330"/>
            <ac:graphicFrameMk id="7" creationId="{ACF1E68B-9EE6-441C-B55B-1358D4C312DF}"/>
          </ac:graphicFrameMkLst>
        </pc:graphicFrameChg>
        <pc:graphicFrameChg chg="del">
          <ac:chgData name="宋佳瑋" userId="6617d938-4621-4d22-875d-8e1bd06663d8" providerId="ADAL" clId="{E081D703-B9A7-4DE5-A069-682271FB5E9B}" dt="2024-03-10T10:17:56.523" v="2028" actId="478"/>
          <ac:graphicFrameMkLst>
            <pc:docMk/>
            <pc:sldMk cId="1947042965" sldId="330"/>
            <ac:graphicFrameMk id="8" creationId="{C083CDAC-CD64-4537-9E27-00C2B67C2F13}"/>
          </ac:graphicFrameMkLst>
        </pc:graphicFrameChg>
        <pc:graphicFrameChg chg="add mod">
          <ac:chgData name="宋佳瑋" userId="6617d938-4621-4d22-875d-8e1bd06663d8" providerId="ADAL" clId="{E081D703-B9A7-4DE5-A069-682271FB5E9B}" dt="2024-03-10T10:18:07.484" v="2032" actId="1076"/>
          <ac:graphicFrameMkLst>
            <pc:docMk/>
            <pc:sldMk cId="1947042965" sldId="330"/>
            <ac:graphicFrameMk id="9" creationId="{3A0A21A2-E492-4EBA-A541-F05835C40195}"/>
          </ac:graphicFrameMkLst>
        </pc:graphicFrameChg>
      </pc:sldChg>
      <pc:sldChg chg="addSp delSp modSp add">
        <pc:chgData name="宋佳瑋" userId="6617d938-4621-4d22-875d-8e1bd06663d8" providerId="ADAL" clId="{E081D703-B9A7-4DE5-A069-682271FB5E9B}" dt="2024-03-10T10:59:28.884" v="2644" actId="14100"/>
        <pc:sldMkLst>
          <pc:docMk/>
          <pc:sldMk cId="3511082661" sldId="331"/>
        </pc:sldMkLst>
        <pc:spChg chg="mod">
          <ac:chgData name="宋佳瑋" userId="6617d938-4621-4d22-875d-8e1bd06663d8" providerId="ADAL" clId="{E081D703-B9A7-4DE5-A069-682271FB5E9B}" dt="2024-03-10T10:38:54.069" v="2344" actId="20577"/>
          <ac:spMkLst>
            <pc:docMk/>
            <pc:sldMk cId="3511082661" sldId="331"/>
            <ac:spMk id="2" creationId="{44A9A3B5-8FD6-4FE5-B69B-1292C5C94B8B}"/>
          </ac:spMkLst>
        </pc:spChg>
        <pc:spChg chg="mod">
          <ac:chgData name="宋佳瑋" userId="6617d938-4621-4d22-875d-8e1bd06663d8" providerId="ADAL" clId="{E081D703-B9A7-4DE5-A069-682271FB5E9B}" dt="2024-03-10T10:59:21.487" v="2643" actId="20577"/>
          <ac:spMkLst>
            <pc:docMk/>
            <pc:sldMk cId="3511082661" sldId="331"/>
            <ac:spMk id="3" creationId="{DEDCB20E-F7E3-46B8-88CC-D72D853F7A65}"/>
          </ac:spMkLst>
        </pc:spChg>
        <pc:spChg chg="add mod">
          <ac:chgData name="宋佳瑋" userId="6617d938-4621-4d22-875d-8e1bd06663d8" providerId="ADAL" clId="{E081D703-B9A7-4DE5-A069-682271FB5E9B}" dt="2024-03-10T10:59:28.884" v="2644" actId="14100"/>
          <ac:spMkLst>
            <pc:docMk/>
            <pc:sldMk cId="3511082661" sldId="331"/>
            <ac:spMk id="5" creationId="{0E2E50AC-B5F8-449D-AAAD-9B3BE82BA416}"/>
          </ac:spMkLst>
        </pc:spChg>
        <pc:picChg chg="add del mod modCrop">
          <ac:chgData name="宋佳瑋" userId="6617d938-4621-4d22-875d-8e1bd06663d8" providerId="ADAL" clId="{E081D703-B9A7-4DE5-A069-682271FB5E9B}" dt="2024-03-10T10:42:39.324" v="2492" actId="1076"/>
          <ac:picMkLst>
            <pc:docMk/>
            <pc:sldMk cId="3511082661" sldId="331"/>
            <ac:picMk id="6" creationId="{2965F561-E78D-48C3-A036-AE77DC58860C}"/>
          </ac:picMkLst>
        </pc:picChg>
      </pc:sldChg>
      <pc:sldChg chg="modSp add">
        <pc:chgData name="宋佳瑋" userId="6617d938-4621-4d22-875d-8e1bd06663d8" providerId="ADAL" clId="{E081D703-B9A7-4DE5-A069-682271FB5E9B}" dt="2024-03-10T11:04:46.646" v="2879" actId="14100"/>
        <pc:sldMkLst>
          <pc:docMk/>
          <pc:sldMk cId="780680779" sldId="334"/>
        </pc:sldMkLst>
        <pc:spChg chg="mod">
          <ac:chgData name="宋佳瑋" userId="6617d938-4621-4d22-875d-8e1bd06663d8" providerId="ADAL" clId="{E081D703-B9A7-4DE5-A069-682271FB5E9B}" dt="2024-03-10T11:04:46.646" v="2879" actId="14100"/>
          <ac:spMkLst>
            <pc:docMk/>
            <pc:sldMk cId="780680779" sldId="334"/>
            <ac:spMk id="3" creationId="{976C77D8-465A-45AC-A2E8-08CDBE7ABB9E}"/>
          </ac:spMkLst>
        </pc:spChg>
        <pc:spChg chg="mod">
          <ac:chgData name="宋佳瑋" userId="6617d938-4621-4d22-875d-8e1bd06663d8" providerId="ADAL" clId="{E081D703-B9A7-4DE5-A069-682271FB5E9B}" dt="2024-03-10T11:00:55.816" v="2742" actId="20577"/>
          <ac:spMkLst>
            <pc:docMk/>
            <pc:sldMk cId="780680779" sldId="334"/>
            <ac:spMk id="4" creationId="{83920DA8-0270-4B21-B60C-F1880F9D2656}"/>
          </ac:spMkLst>
        </pc:spChg>
      </pc:sldChg>
      <pc:sldChg chg="addSp delSp modSp add ord">
        <pc:chgData name="宋佳瑋" userId="6617d938-4621-4d22-875d-8e1bd06663d8" providerId="ADAL" clId="{E081D703-B9A7-4DE5-A069-682271FB5E9B}" dt="2024-03-10T14:00:03.028" v="4932"/>
        <pc:sldMkLst>
          <pc:docMk/>
          <pc:sldMk cId="704948666" sldId="336"/>
        </pc:sldMkLst>
        <pc:spChg chg="mod">
          <ac:chgData name="宋佳瑋" userId="6617d938-4621-4d22-875d-8e1bd06663d8" providerId="ADAL" clId="{E081D703-B9A7-4DE5-A069-682271FB5E9B}" dt="2024-03-10T13:20:20.846" v="3974" actId="20577"/>
          <ac:spMkLst>
            <pc:docMk/>
            <pc:sldMk cId="704948666" sldId="336"/>
            <ac:spMk id="2" creationId="{B561EFD9-4A35-4BEF-B73A-846748C26DD5}"/>
          </ac:spMkLst>
        </pc:spChg>
        <pc:spChg chg="del">
          <ac:chgData name="宋佳瑋" userId="6617d938-4621-4d22-875d-8e1bd06663d8" providerId="ADAL" clId="{E081D703-B9A7-4DE5-A069-682271FB5E9B}" dt="2024-03-10T13:05:45.179" v="3616" actId="478"/>
          <ac:spMkLst>
            <pc:docMk/>
            <pc:sldMk cId="704948666" sldId="336"/>
            <ac:spMk id="3" creationId="{43B2A24C-ABE4-4865-ABD2-67FAD556AB92}"/>
          </ac:spMkLst>
        </pc:spChg>
        <pc:spChg chg="add del">
          <ac:chgData name="宋佳瑋" userId="6617d938-4621-4d22-875d-8e1bd06663d8" providerId="ADAL" clId="{E081D703-B9A7-4DE5-A069-682271FB5E9B}" dt="2024-03-10T13:34:53.476" v="4327"/>
          <ac:spMkLst>
            <pc:docMk/>
            <pc:sldMk cId="704948666" sldId="336"/>
            <ac:spMk id="7" creationId="{940771D8-6494-437B-A334-1EBF276F4E93}"/>
          </ac:spMkLst>
        </pc:spChg>
        <pc:graphicFrameChg chg="add mod modGraphic">
          <ac:chgData name="宋佳瑋" userId="6617d938-4621-4d22-875d-8e1bd06663d8" providerId="ADAL" clId="{E081D703-B9A7-4DE5-A069-682271FB5E9B}" dt="2024-03-10T13:42:40.708" v="4481"/>
          <ac:graphicFrameMkLst>
            <pc:docMk/>
            <pc:sldMk cId="704948666" sldId="336"/>
            <ac:graphicFrameMk id="5" creationId="{724FF8B5-C4FA-4EF8-8CA5-20239BEE62D6}"/>
          </ac:graphicFrameMkLst>
        </pc:graphicFrameChg>
        <pc:graphicFrameChg chg="add del">
          <ac:chgData name="宋佳瑋" userId="6617d938-4621-4d22-875d-8e1bd06663d8" providerId="ADAL" clId="{E081D703-B9A7-4DE5-A069-682271FB5E9B}" dt="2024-03-10T13:16:53.169" v="3893"/>
          <ac:graphicFrameMkLst>
            <pc:docMk/>
            <pc:sldMk cId="704948666" sldId="336"/>
            <ac:graphicFrameMk id="6" creationId="{816353F0-006B-497E-910C-D0B942497C82}"/>
          </ac:graphicFrameMkLst>
        </pc:graphicFrameChg>
        <pc:graphicFrameChg chg="add del mod modGraphic">
          <ac:chgData name="宋佳瑋" userId="6617d938-4621-4d22-875d-8e1bd06663d8" providerId="ADAL" clId="{E081D703-B9A7-4DE5-A069-682271FB5E9B}" dt="2024-03-10T13:56:12.246" v="4844" actId="478"/>
          <ac:graphicFrameMkLst>
            <pc:docMk/>
            <pc:sldMk cId="704948666" sldId="336"/>
            <ac:graphicFrameMk id="8" creationId="{70F28018-7415-4806-A4DD-DF365E8B4480}"/>
          </ac:graphicFrameMkLst>
        </pc:graphicFrameChg>
      </pc:sldChg>
      <pc:sldChg chg="modSp add ord">
        <pc:chgData name="宋佳瑋" userId="6617d938-4621-4d22-875d-8e1bd06663d8" providerId="ADAL" clId="{E081D703-B9A7-4DE5-A069-682271FB5E9B}" dt="2024-03-10T14:00:03.028" v="4932"/>
        <pc:sldMkLst>
          <pc:docMk/>
          <pc:sldMk cId="3247868252" sldId="338"/>
        </pc:sldMkLst>
        <pc:spChg chg="mod">
          <ac:chgData name="宋佳瑋" userId="6617d938-4621-4d22-875d-8e1bd06663d8" providerId="ADAL" clId="{E081D703-B9A7-4DE5-A069-682271FB5E9B}" dt="2024-03-10T13:42:01.007" v="4471" actId="20577"/>
          <ac:spMkLst>
            <pc:docMk/>
            <pc:sldMk cId="3247868252" sldId="338"/>
            <ac:spMk id="2" creationId="{B561EFD9-4A35-4BEF-B73A-846748C26DD5}"/>
          </ac:spMkLst>
        </pc:spChg>
        <pc:graphicFrameChg chg="mod modGraphic">
          <ac:chgData name="宋佳瑋" userId="6617d938-4621-4d22-875d-8e1bd06663d8" providerId="ADAL" clId="{E081D703-B9A7-4DE5-A069-682271FB5E9B}" dt="2024-03-10T13:59:02.633" v="4880" actId="20577"/>
          <ac:graphicFrameMkLst>
            <pc:docMk/>
            <pc:sldMk cId="3247868252" sldId="338"/>
            <ac:graphicFrameMk id="5" creationId="{724FF8B5-C4FA-4EF8-8CA5-20239BEE62D6}"/>
          </ac:graphicFrameMkLst>
        </pc:graphicFrameChg>
      </pc:sldChg>
      <pc:sldChg chg="modSp add ord">
        <pc:chgData name="宋佳瑋" userId="6617d938-4621-4d22-875d-8e1bd06663d8" providerId="ADAL" clId="{E081D703-B9A7-4DE5-A069-682271FB5E9B}" dt="2024-03-10T14:00:03.028" v="4932"/>
        <pc:sldMkLst>
          <pc:docMk/>
          <pc:sldMk cId="4007059540" sldId="339"/>
        </pc:sldMkLst>
        <pc:graphicFrameChg chg="mod modGraphic">
          <ac:chgData name="宋佳瑋" userId="6617d938-4621-4d22-875d-8e1bd06663d8" providerId="ADAL" clId="{E081D703-B9A7-4DE5-A069-682271FB5E9B}" dt="2024-03-10T13:42:59.786" v="4488" actId="108"/>
          <ac:graphicFrameMkLst>
            <pc:docMk/>
            <pc:sldMk cId="4007059540" sldId="339"/>
            <ac:graphicFrameMk id="5" creationId="{724FF8B5-C4FA-4EF8-8CA5-20239BEE62D6}"/>
          </ac:graphicFrameMkLst>
        </pc:graphicFrameChg>
      </pc:sldChg>
      <pc:sldChg chg="modSp add ord">
        <pc:chgData name="宋佳瑋" userId="6617d938-4621-4d22-875d-8e1bd06663d8" providerId="ADAL" clId="{E081D703-B9A7-4DE5-A069-682271FB5E9B}" dt="2024-03-10T14:00:06.469" v="4936" actId="20577"/>
        <pc:sldMkLst>
          <pc:docMk/>
          <pc:sldMk cId="4074723926" sldId="340"/>
        </pc:sldMkLst>
        <pc:spChg chg="mod">
          <ac:chgData name="宋佳瑋" userId="6617d938-4621-4d22-875d-8e1bd06663d8" providerId="ADAL" clId="{E081D703-B9A7-4DE5-A069-682271FB5E9B}" dt="2024-03-10T13:59:45.834" v="4902" actId="20577"/>
          <ac:spMkLst>
            <pc:docMk/>
            <pc:sldMk cId="4074723926" sldId="340"/>
            <ac:spMk id="3" creationId="{976C77D8-465A-45AC-A2E8-08CDBE7ABB9E}"/>
          </ac:spMkLst>
        </pc:spChg>
        <pc:spChg chg="mod">
          <ac:chgData name="宋佳瑋" userId="6617d938-4621-4d22-875d-8e1bd06663d8" providerId="ADAL" clId="{E081D703-B9A7-4DE5-A069-682271FB5E9B}" dt="2024-03-10T14:00:06.469" v="4936" actId="20577"/>
          <ac:spMkLst>
            <pc:docMk/>
            <pc:sldMk cId="4074723926" sldId="340"/>
            <ac:spMk id="4" creationId="{83920DA8-0270-4B21-B60C-F1880F9D2656}"/>
          </ac:spMkLst>
        </pc:spChg>
      </pc:sldChg>
      <pc:sldMasterChg chg="modSp delSldLayout modSldLayout">
        <pc:chgData name="宋佳瑋" userId="6617d938-4621-4d22-875d-8e1bd06663d8" providerId="ADAL" clId="{E081D703-B9A7-4DE5-A069-682271FB5E9B}" dt="2024-03-08T11:48:09.352" v="873" actId="2696"/>
        <pc:sldMasterMkLst>
          <pc:docMk/>
          <pc:sldMasterMk cId="0" sldId="2147483648"/>
        </pc:sldMasterMkLst>
        <pc:spChg chg="mod">
          <ac:chgData name="宋佳瑋" userId="6617d938-4621-4d22-875d-8e1bd06663d8" providerId="ADAL" clId="{E081D703-B9A7-4DE5-A069-682271FB5E9B}" dt="2024-03-08T09:19:16.787" v="244" actId="2711"/>
          <ac:spMkLst>
            <pc:docMk/>
            <pc:sldMasterMk cId="0" sldId="2147483648"/>
            <ac:spMk id="10" creationId="{00000000-0000-0000-0000-000000000000}"/>
          </ac:spMkLst>
        </pc:spChg>
        <pc:sldLayoutChg chg="modSp">
          <pc:chgData name="宋佳瑋" userId="6617d938-4621-4d22-875d-8e1bd06663d8" providerId="ADAL" clId="{E081D703-B9A7-4DE5-A069-682271FB5E9B}" dt="2024-03-08T09:16:46.554" v="243" actId="20577"/>
          <pc:sldLayoutMkLst>
            <pc:docMk/>
            <pc:sldMasterMk cId="0" sldId="2147483648"/>
            <pc:sldLayoutMk cId="0" sldId="2147483657"/>
          </pc:sldLayoutMkLst>
          <pc:spChg chg="mod">
            <ac:chgData name="宋佳瑋" userId="6617d938-4621-4d22-875d-8e1bd06663d8" providerId="ADAL" clId="{E081D703-B9A7-4DE5-A069-682271FB5E9B}" dt="2024-03-08T09:16:46.554" v="243" actId="20577"/>
            <ac:spMkLst>
              <pc:docMk/>
              <pc:sldMasterMk cId="0" sldId="2147483648"/>
              <pc:sldLayoutMk cId="0" sldId="2147483657"/>
              <ac:spMk id="66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64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5623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65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8524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标题幻灯片" userDrawn="1">
  <p:cSld name="標題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 baseline="0">
                <a:solidFill>
                  <a:srgbClr val="888888"/>
                </a:solidFill>
                <a:latin typeface="Cambria" panose="02040503050406030204" pitchFamily="18" charset="0"/>
                <a:ea typeface="微軟正黑體" panose="020B0604030504040204" pitchFamily="34" charset="-120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Google Shape;90;p1">
            <a:extLst>
              <a:ext uri="{FF2B5EF4-FFF2-40B4-BE49-F238E27FC236}">
                <a16:creationId xmlns:a16="http://schemas.microsoft.com/office/drawing/2014/main" id="{C4C2585B-FBFE-E4C3-4226-3788C41D87E8}"/>
              </a:ext>
            </a:extLst>
          </p:cNvPr>
          <p:cNvSpPr/>
          <p:nvPr userDrawn="1"/>
        </p:nvSpPr>
        <p:spPr>
          <a:xfrm>
            <a:off x="7099232" y="5717309"/>
            <a:ext cx="3673271" cy="114069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92;p1">
            <a:extLst>
              <a:ext uri="{FF2B5EF4-FFF2-40B4-BE49-F238E27FC236}">
                <a16:creationId xmlns:a16="http://schemas.microsoft.com/office/drawing/2014/main" id="{9FD59F8A-5BBB-80CB-55D4-90F52B8554FE}"/>
              </a:ext>
            </a:extLst>
          </p:cNvPr>
          <p:cNvSpPr/>
          <p:nvPr userDrawn="1"/>
        </p:nvSpPr>
        <p:spPr>
          <a:xfrm>
            <a:off x="2800982" y="2410445"/>
            <a:ext cx="2221834" cy="2221834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93;p1">
            <a:extLst>
              <a:ext uri="{FF2B5EF4-FFF2-40B4-BE49-F238E27FC236}">
                <a16:creationId xmlns:a16="http://schemas.microsoft.com/office/drawing/2014/main" id="{C60B005D-4409-1AFF-C988-A523E4F69EED}"/>
              </a:ext>
            </a:extLst>
          </p:cNvPr>
          <p:cNvSpPr/>
          <p:nvPr userDrawn="1"/>
        </p:nvSpPr>
        <p:spPr>
          <a:xfrm>
            <a:off x="9391018" y="3200399"/>
            <a:ext cx="558015" cy="558015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94;p1">
            <a:extLst>
              <a:ext uri="{FF2B5EF4-FFF2-40B4-BE49-F238E27FC236}">
                <a16:creationId xmlns:a16="http://schemas.microsoft.com/office/drawing/2014/main" id="{84C7097D-8286-03C3-0A3A-C87DB2502769}"/>
              </a:ext>
            </a:extLst>
          </p:cNvPr>
          <p:cNvSpPr/>
          <p:nvPr userDrawn="1"/>
        </p:nvSpPr>
        <p:spPr>
          <a:xfrm>
            <a:off x="2539699" y="1474841"/>
            <a:ext cx="4093043" cy="4093043"/>
          </a:xfrm>
          <a:prstGeom prst="ellipse">
            <a:avLst/>
          </a:prstGeom>
          <a:noFill/>
          <a:ln w="5715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95;p1">
            <a:extLst>
              <a:ext uri="{FF2B5EF4-FFF2-40B4-BE49-F238E27FC236}">
                <a16:creationId xmlns:a16="http://schemas.microsoft.com/office/drawing/2014/main" id="{CB4B7E60-BC5A-3BC6-5A57-D94624ECE657}"/>
              </a:ext>
            </a:extLst>
          </p:cNvPr>
          <p:cNvSpPr/>
          <p:nvPr userDrawn="1"/>
        </p:nvSpPr>
        <p:spPr>
          <a:xfrm>
            <a:off x="1751728" y="3626189"/>
            <a:ext cx="224588" cy="224588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標題 17">
            <a:extLst>
              <a:ext uri="{FF2B5EF4-FFF2-40B4-BE49-F238E27FC236}">
                <a16:creationId xmlns:a16="http://schemas.microsoft.com/office/drawing/2014/main" id="{7F444E16-9824-85C3-92C9-617219293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297" y="2767672"/>
            <a:ext cx="7158736" cy="1423467"/>
          </a:xfrm>
          <a:prstGeom prst="rect">
            <a:avLst/>
          </a:prstGeom>
        </p:spPr>
        <p:txBody>
          <a:bodyPr/>
          <a:lstStyle>
            <a:lvl1pPr algn="ctr">
              <a:defRPr sz="48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9" name="文字版面配置區 2">
            <a:extLst>
              <a:ext uri="{FF2B5EF4-FFF2-40B4-BE49-F238E27FC236}">
                <a16:creationId xmlns:a16="http://schemas.microsoft.com/office/drawing/2014/main" id="{1A2FE3EB-CFA1-35C6-7E2B-7C145D234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50034" y="5878285"/>
            <a:ext cx="3074126" cy="8431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4F45DFA-1DA1-D841-26CD-500FE57C697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 lang="zh-TW" altLang="en-US" sz="1200" b="0" i="0" u="none" strike="noStrike" cap="none" baseline="0" dirty="0">
                <a:solidFill>
                  <a:srgbClr val="888888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/>
                <a:sym typeface="Arial"/>
              </a:defRPr>
            </a:lvl1pPr>
          </a:lstStyle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8ED6F9F-7459-B155-D938-BA2E3FCA2DB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 lang="zh-TW" altLang="en-US" sz="1200" b="0" i="0" u="none" strike="noStrike" cap="none" baseline="0" dirty="0">
                <a:solidFill>
                  <a:srgbClr val="888888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/>
                <a:sym typeface="Arial"/>
              </a:defRPr>
            </a:lvl1pPr>
          </a:lstStyle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4D70FA7-690D-D5BA-A0E2-DCA23E41F8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Google Shape;198;p7">
            <a:extLst>
              <a:ext uri="{FF2B5EF4-FFF2-40B4-BE49-F238E27FC236}">
                <a16:creationId xmlns:a16="http://schemas.microsoft.com/office/drawing/2014/main" id="{EB46AB98-EDCA-8686-1B18-E4B6C418F1BA}"/>
              </a:ext>
            </a:extLst>
          </p:cNvPr>
          <p:cNvSpPr/>
          <p:nvPr userDrawn="1"/>
        </p:nvSpPr>
        <p:spPr>
          <a:xfrm>
            <a:off x="9821300" y="3624585"/>
            <a:ext cx="558015" cy="558015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" name="Google Shape;200;p7">
            <a:extLst>
              <a:ext uri="{FF2B5EF4-FFF2-40B4-BE49-F238E27FC236}">
                <a16:creationId xmlns:a16="http://schemas.microsoft.com/office/drawing/2014/main" id="{FE5D6B2B-A94D-F93E-1AE7-F172D3D5E117}"/>
              </a:ext>
            </a:extLst>
          </p:cNvPr>
          <p:cNvGrpSpPr/>
          <p:nvPr userDrawn="1"/>
        </p:nvGrpSpPr>
        <p:grpSpPr>
          <a:xfrm>
            <a:off x="1945336" y="1792936"/>
            <a:ext cx="3272128" cy="3272128"/>
            <a:chOff x="1269667" y="1823914"/>
            <a:chExt cx="4093043" cy="4093043"/>
          </a:xfrm>
        </p:grpSpPr>
        <p:sp>
          <p:nvSpPr>
            <p:cNvPr id="10" name="Google Shape;201;p7">
              <a:extLst>
                <a:ext uri="{FF2B5EF4-FFF2-40B4-BE49-F238E27FC236}">
                  <a16:creationId xmlns:a16="http://schemas.microsoft.com/office/drawing/2014/main" id="{DC2D9A67-C9B1-9E93-257B-3791DFCCB55A}"/>
                </a:ext>
              </a:extLst>
            </p:cNvPr>
            <p:cNvSpPr/>
            <p:nvPr/>
          </p:nvSpPr>
          <p:spPr>
            <a:xfrm>
              <a:off x="1530950" y="2759518"/>
              <a:ext cx="2221834" cy="2221834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02;p7">
              <a:extLst>
                <a:ext uri="{FF2B5EF4-FFF2-40B4-BE49-F238E27FC236}">
                  <a16:creationId xmlns:a16="http://schemas.microsoft.com/office/drawing/2014/main" id="{DD51C4E9-16DB-505F-8AAA-8351658C8843}"/>
                </a:ext>
              </a:extLst>
            </p:cNvPr>
            <p:cNvSpPr/>
            <p:nvPr/>
          </p:nvSpPr>
          <p:spPr>
            <a:xfrm>
              <a:off x="1269667" y="1823914"/>
              <a:ext cx="4093043" cy="4093043"/>
            </a:xfrm>
            <a:prstGeom prst="ellipse">
              <a:avLst/>
            </a:prstGeom>
            <a:noFill/>
            <a:ln w="5715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" name="標題 17">
            <a:extLst>
              <a:ext uri="{FF2B5EF4-FFF2-40B4-BE49-F238E27FC236}">
                <a16:creationId xmlns:a16="http://schemas.microsoft.com/office/drawing/2014/main" id="{127BFA70-F257-8955-1172-008CEA06F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9625" y="2766217"/>
            <a:ext cx="6018683" cy="1325563"/>
          </a:xfrm>
          <a:prstGeom prst="rect">
            <a:avLst/>
          </a:prstGeom>
        </p:spPr>
        <p:txBody>
          <a:bodyPr/>
          <a:lstStyle>
            <a:lvl1pPr>
              <a:defRPr lang="zh-TW" altLang="en-US" sz="7500" b="1" i="0" u="none" strike="noStrike" cap="none" baseline="0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/>
                <a:sym typeface="Arial"/>
              </a:defRPr>
            </a:lvl1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endParaRPr lang="zh-TW" altLang="en-US" dirty="0"/>
          </a:p>
        </p:txBody>
      </p:sp>
      <p:sp>
        <p:nvSpPr>
          <p:cNvPr id="36" name="內容版面配置區 32">
            <a:extLst>
              <a:ext uri="{FF2B5EF4-FFF2-40B4-BE49-F238E27FC236}">
                <a16:creationId xmlns:a16="http://schemas.microsoft.com/office/drawing/2014/main" id="{3D5F6C12-5745-ED8B-D0AF-92B73AEEA61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98030" y="2766217"/>
            <a:ext cx="1832400" cy="1324800"/>
          </a:xfrm>
          <a:prstGeom prst="rect">
            <a:avLst/>
          </a:prstGeom>
        </p:spPr>
        <p:txBody>
          <a:bodyPr/>
          <a:lstStyle>
            <a:lvl1pPr marL="50800" indent="0" algn="ctr">
              <a:lnSpc>
                <a:spcPct val="100000"/>
              </a:lnSpc>
              <a:spcBef>
                <a:spcPts val="0"/>
              </a:spcBef>
              <a:buNone/>
              <a:defRPr lang="zh-TW" altLang="en-US" sz="8000" b="0" i="0" u="none" strike="noStrike" cap="none" baseline="0" dirty="0" smtClean="0">
                <a:solidFill>
                  <a:srgbClr val="3F3F3F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/>
                <a:sym typeface="Arial"/>
              </a:defRPr>
            </a:lvl1pPr>
          </a:lstStyle>
          <a:p>
            <a:pPr lv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606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userDrawn="1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1"/>
          <p:cNvSpPr txBox="1">
            <a:spLocks noGrp="1"/>
          </p:cNvSpPr>
          <p:nvPr>
            <p:ph type="title"/>
          </p:nvPr>
        </p:nvSpPr>
        <p:spPr>
          <a:xfrm>
            <a:off x="851338" y="315570"/>
            <a:ext cx="1050246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3200" b="1" i="0" u="none" strike="noStrike" cap="none" baseline="0" dirty="0">
                <a:solidFill>
                  <a:srgbClr val="0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" name="Google Shape;17;p41"/>
          <p:cNvSpPr txBox="1">
            <a:spLocks noGrp="1"/>
          </p:cNvSpPr>
          <p:nvPr>
            <p:ph type="body" idx="1"/>
          </p:nvPr>
        </p:nvSpPr>
        <p:spPr>
          <a:xfrm>
            <a:off x="838200" y="1027611"/>
            <a:ext cx="10515600" cy="5149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l"/>
              <a:defRPr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8" name="Google Shape;18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preserve="1" userDrawn="1">
  <p:cSld name="雙欄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1"/>
          <p:cNvSpPr txBox="1">
            <a:spLocks noGrp="1"/>
          </p:cNvSpPr>
          <p:nvPr>
            <p:ph type="title"/>
          </p:nvPr>
        </p:nvSpPr>
        <p:spPr>
          <a:xfrm>
            <a:off x="851338" y="315570"/>
            <a:ext cx="1050246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3200" b="1" i="0" u="none" strike="noStrike" cap="none" baseline="0" dirty="0">
                <a:solidFill>
                  <a:srgbClr val="0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" name="Google Shape;17;p41"/>
          <p:cNvSpPr txBox="1">
            <a:spLocks noGrp="1"/>
          </p:cNvSpPr>
          <p:nvPr>
            <p:ph type="body" idx="1"/>
          </p:nvPr>
        </p:nvSpPr>
        <p:spPr>
          <a:xfrm>
            <a:off x="838200" y="1027611"/>
            <a:ext cx="5100961" cy="5149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l"/>
              <a:defRPr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8" name="Google Shape;18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" name="Google Shape;17;p41">
            <a:extLst>
              <a:ext uri="{FF2B5EF4-FFF2-40B4-BE49-F238E27FC236}">
                <a16:creationId xmlns:a16="http://schemas.microsoft.com/office/drawing/2014/main" id="{B1806EC1-E266-1272-3FB1-331E885AA5A1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6252099" y="1027611"/>
            <a:ext cx="5100961" cy="5149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l"/>
              <a:defRPr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8919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preserve="1" userDrawn="1">
  <p:cSld name="1_两栏内容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" name="Google Shape;16;p41">
            <a:extLst>
              <a:ext uri="{FF2B5EF4-FFF2-40B4-BE49-F238E27FC236}">
                <a16:creationId xmlns:a16="http://schemas.microsoft.com/office/drawing/2014/main" id="{3B5F020F-40B5-3B11-37D3-F16D0164B5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1338" y="315570"/>
            <a:ext cx="1050246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3200" b="1" i="0" u="none" strike="noStrike" cap="none" baseline="0" dirty="0">
                <a:solidFill>
                  <a:srgbClr val="0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" name="Google Shape;39;p45">
            <a:extLst>
              <a:ext uri="{FF2B5EF4-FFF2-40B4-BE49-F238E27FC236}">
                <a16:creationId xmlns:a16="http://schemas.microsoft.com/office/drawing/2014/main" id="{D295261C-C20A-2DA2-F3A9-2568EF391235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4441372" y="1021770"/>
            <a:ext cx="6912428" cy="10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l"/>
              <a:defRPr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1" name="內容版面配置區 9">
            <a:extLst>
              <a:ext uri="{FF2B5EF4-FFF2-40B4-BE49-F238E27FC236}">
                <a16:creationId xmlns:a16="http://schemas.microsoft.com/office/drawing/2014/main" id="{390D2A55-4799-8C2E-E70C-BD26D024D02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441371" y="2226494"/>
            <a:ext cx="6912427" cy="3917991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grpSp>
        <p:nvGrpSpPr>
          <p:cNvPr id="3" name="Google Shape;169;p5">
            <a:extLst>
              <a:ext uri="{FF2B5EF4-FFF2-40B4-BE49-F238E27FC236}">
                <a16:creationId xmlns:a16="http://schemas.microsoft.com/office/drawing/2014/main" id="{0BBEAC95-59A2-CDC2-BA92-866370202565}"/>
              </a:ext>
            </a:extLst>
          </p:cNvPr>
          <p:cNvGrpSpPr/>
          <p:nvPr userDrawn="1"/>
        </p:nvGrpSpPr>
        <p:grpSpPr>
          <a:xfrm>
            <a:off x="161648" y="1542393"/>
            <a:ext cx="4132692" cy="4136035"/>
            <a:chOff x="26273" y="1523224"/>
            <a:chExt cx="4093043" cy="4093043"/>
          </a:xfrm>
        </p:grpSpPr>
        <p:sp>
          <p:nvSpPr>
            <p:cNvPr id="6" name="Google Shape;170;p5">
              <a:extLst>
                <a:ext uri="{FF2B5EF4-FFF2-40B4-BE49-F238E27FC236}">
                  <a16:creationId xmlns:a16="http://schemas.microsoft.com/office/drawing/2014/main" id="{8106534E-2B43-8C7A-F499-ED131EB74FB7}"/>
                </a:ext>
              </a:extLst>
            </p:cNvPr>
            <p:cNvSpPr/>
            <p:nvPr/>
          </p:nvSpPr>
          <p:spPr>
            <a:xfrm>
              <a:off x="26273" y="1523224"/>
              <a:ext cx="4093043" cy="4093043"/>
            </a:xfrm>
            <a:prstGeom prst="ellipse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 w="5715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71;p5">
              <a:extLst>
                <a:ext uri="{FF2B5EF4-FFF2-40B4-BE49-F238E27FC236}">
                  <a16:creationId xmlns:a16="http://schemas.microsoft.com/office/drawing/2014/main" id="{99C3B6CA-96EB-00F5-2D25-B1B815502175}"/>
                </a:ext>
              </a:extLst>
            </p:cNvPr>
            <p:cNvSpPr/>
            <p:nvPr/>
          </p:nvSpPr>
          <p:spPr>
            <a:xfrm>
              <a:off x="961878" y="2393813"/>
              <a:ext cx="2221834" cy="2221834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32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Google Shape;39;p45">
            <a:extLst>
              <a:ext uri="{FF2B5EF4-FFF2-40B4-BE49-F238E27FC236}">
                <a16:creationId xmlns:a16="http://schemas.microsoft.com/office/drawing/2014/main" id="{BED39868-2BEA-6506-92D3-E59A045A5106}"/>
              </a:ext>
            </a:extLst>
          </p:cNvPr>
          <p:cNvSpPr txBox="1">
            <a:spLocks noGrp="1"/>
          </p:cNvSpPr>
          <p:nvPr>
            <p:ph type="body" idx="18"/>
          </p:nvPr>
        </p:nvSpPr>
        <p:spPr>
          <a:xfrm>
            <a:off x="1120919" y="3252323"/>
            <a:ext cx="22356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None/>
              <a:defRPr sz="3200" b="0" i="0" u="none" strike="noStrike" cap="none" baseline="0" dirty="0">
                <a:solidFill>
                  <a:srgbClr val="3F3F3F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3060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userDrawn="1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 baseline="0">
                <a:solidFill>
                  <a:srgbClr val="888888"/>
                </a:solidFill>
                <a:latin typeface="Cambria" panose="02040503050406030204" pitchFamily="18" charset="0"/>
                <a:ea typeface="微軟正黑體" panose="020B0604030504040204" pitchFamily="34" charset="-120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4" name="Google Shape;34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B8E748C-4BA1-3CA1-11B5-F213C1E89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Cambria" panose="02040503050406030204" pitchFamily="18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aseline="0">
                <a:latin typeface="Cambria" panose="02040503050406030204" pitchFamily="18" charset="0"/>
                <a:ea typeface="微軟正黑體" panose="020B0604030504040204" pitchFamily="34" charset="-12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5" name="Google Shape;55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 baseline="0">
                <a:solidFill>
                  <a:srgbClr val="888888"/>
                </a:solidFill>
                <a:latin typeface="Cambria" panose="02040503050406030204" pitchFamily="18" charset="0"/>
                <a:ea typeface="微軟正黑體" panose="020B0604030504040204" pitchFamily="34" charset="-120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aseline="0">
                <a:latin typeface="Cambria" panose="02040503050406030204" pitchFamily="18" charset="0"/>
                <a:ea typeface="微軟正黑體" panose="020B0604030504040204" pitchFamily="34" charset="-12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0" name="Google Shape;60;p4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 baseline="0">
                <a:latin typeface="Cambria" panose="02040503050406030204" pitchFamily="18" charset="0"/>
                <a:ea typeface="微軟正黑體" panose="020B0604030504040204" pitchFamily="34" charset="-120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 dirty="0"/>
          </a:p>
        </p:txBody>
      </p:sp>
      <p:sp>
        <p:nvSpPr>
          <p:cNvPr id="61" name="Google Shape;61;p4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aseline="0">
                <a:latin typeface="Cambria" panose="02040503050406030204" pitchFamily="18" charset="0"/>
                <a:ea typeface="微軟正黑體" panose="020B0604030504040204" pitchFamily="34" charset="-120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 dirty="0"/>
          </a:p>
        </p:txBody>
      </p:sp>
      <p:sp>
        <p:nvSpPr>
          <p:cNvPr id="62" name="Google Shape;62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aseline="0">
                <a:latin typeface="Cambria" panose="02040503050406030204" pitchFamily="18" charset="0"/>
                <a:ea typeface="微軟正黑體" panose="020B0604030504040204" pitchFamily="34" charset="-12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7" name="Google Shape;67;p4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4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aseline="0">
                <a:latin typeface="Cambria" panose="02040503050406030204" pitchFamily="18" charset="0"/>
                <a:ea typeface="微軟正黑體" panose="020B0604030504040204" pitchFamily="34" charset="-120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 dirty="0"/>
          </a:p>
        </p:txBody>
      </p:sp>
      <p:sp>
        <p:nvSpPr>
          <p:cNvPr id="69" name="Google Shape;69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1">
            <a:alphaModFix amt="65000"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1" name="Google Shape;11;p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zh-TW" altLang="en-US" dirty="0"/>
          </a:p>
        </p:txBody>
      </p:sp>
      <p:sp>
        <p:nvSpPr>
          <p:cNvPr id="12" name="Google Shape;12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 baseline="0">
                <a:solidFill>
                  <a:srgbClr val="888888"/>
                </a:solidFill>
                <a:latin typeface="Cambria" panose="02040503050406030204" pitchFamily="18" charset="0"/>
                <a:ea typeface="微軟正黑體" panose="020B0604030504040204" pitchFamily="34" charset="-120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Google Shape;168;p5">
            <a:extLst>
              <a:ext uri="{FF2B5EF4-FFF2-40B4-BE49-F238E27FC236}">
                <a16:creationId xmlns:a16="http://schemas.microsoft.com/office/drawing/2014/main" id="{A6225104-D778-D462-B6F3-E07C30A3E927}"/>
              </a:ext>
            </a:extLst>
          </p:cNvPr>
          <p:cNvSpPr/>
          <p:nvPr userDrawn="1"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60" r:id="rId2"/>
    <p:sldLayoutId id="2147483649" r:id="rId3"/>
    <p:sldLayoutId id="2147483662" r:id="rId4"/>
    <p:sldLayoutId id="2147483661" r:id="rId5"/>
    <p:sldLayoutId id="2147483652" r:id="rId6"/>
    <p:sldLayoutId id="2147483655" r:id="rId7"/>
    <p:sldLayoutId id="2147483656" r:id="rId8"/>
    <p:sldLayoutId id="214748365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 baseline="0">
          <a:solidFill>
            <a:srgbClr val="000000"/>
          </a:solidFill>
          <a:latin typeface="Calibri" panose="020F0502020204030204" pitchFamily="34" charset="0"/>
          <a:ea typeface="微軟正黑體" panose="020B0604030504040204" pitchFamily="34" charset="-12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 baseline="0">
          <a:solidFill>
            <a:srgbClr val="000000"/>
          </a:solidFill>
          <a:latin typeface="Calibri" panose="020F0502020204030204" pitchFamily="34" charset="0"/>
          <a:ea typeface="微軟正黑體" panose="020B0604030504040204" pitchFamily="34" charset="-12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mariadb.com/kb/en/grant/#account-names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mariadb.org/" TargetMode="Externa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sql/default.as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w3schools.com/mysql/mysql_ref_functions.asp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math.stackexchange.com/questions/1831262/venn-diagrams-in-discrete-structures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hyperlink" Target="https://creativecommons.org/licenses/by-sa/3.0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openxmlformats.org/officeDocument/2006/relationships/image" Target="../media/image7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hyperlink" Target="https://ba.nfu.edu.tw/index.php?option=module&amp;lang=cht&amp;task=pageinfo&amp;id=2768&amp;index=4" TargetMode="Externa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5FD3AD-FDE9-5DA6-C80E-B7DA1E0B3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資料庫深碗學習</a:t>
            </a:r>
            <a:endParaRPr lang="zh-TW" altLang="en-US" sz="5400" b="1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EA5046A-4244-D0AE-7706-EAFD08264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50034" y="5748981"/>
            <a:ext cx="3074126" cy="843189"/>
          </a:xfrm>
        </p:spPr>
        <p:txBody>
          <a:bodyPr/>
          <a:lstStyle/>
          <a:p>
            <a:r>
              <a:rPr lang="zh-TW" altLang="en-US" dirty="0"/>
              <a:t>教授</a:t>
            </a:r>
            <a:r>
              <a:rPr lang="en-US" altLang="zh-TW" dirty="0"/>
              <a:t>:</a:t>
            </a:r>
            <a:r>
              <a:rPr lang="zh-TW" altLang="en-US" dirty="0"/>
              <a:t>江季翰</a:t>
            </a:r>
            <a:endParaRPr lang="en-US" altLang="zh-TW" dirty="0"/>
          </a:p>
          <a:p>
            <a:r>
              <a:rPr lang="zh-TW" altLang="en-US" dirty="0"/>
              <a:t>助教</a:t>
            </a:r>
            <a:r>
              <a:rPr lang="en-US" altLang="zh-TW" dirty="0"/>
              <a:t>:</a:t>
            </a:r>
            <a:r>
              <a:rPr lang="zh-TW" altLang="en-US" dirty="0"/>
              <a:t>宋佳瑋</a:t>
            </a:r>
          </a:p>
        </p:txBody>
      </p:sp>
    </p:spTree>
    <p:extLst>
      <p:ext uri="{BB962C8B-B14F-4D97-AF65-F5344CB8AC3E}">
        <p14:creationId xmlns:p14="http://schemas.microsoft.com/office/powerpoint/2010/main" val="1252722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2892A4C-8BA3-C6D9-E16C-73D0F7A90C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6DB4F31-3C14-88F8-D9C6-A7D29718E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517" y="2765454"/>
            <a:ext cx="6018683" cy="1325563"/>
          </a:xfrm>
        </p:spPr>
        <p:txBody>
          <a:bodyPr/>
          <a:lstStyle/>
          <a:p>
            <a:r>
              <a:rPr lang="en-US" altLang="zh-TW" dirty="0"/>
              <a:t>Windows</a:t>
            </a:r>
            <a:r>
              <a:rPr lang="zh-TW" altLang="en-US" dirty="0"/>
              <a:t>設定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063D118-E040-5D8E-553F-3261022D580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0366463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1EFD9-4A35-4BEF-B73A-846748C26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資料表資料 </a:t>
            </a:r>
            <a:r>
              <a:rPr lang="en-US" altLang="zh-TW" dirty="0"/>
              <a:t>- student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E0C6FA-2CA8-4C09-8A99-EC3E5D4F7F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99</a:t>
            </a:fld>
            <a:endParaRPr 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5171A2B-5C9D-A33B-968A-B4C20217B114}"/>
              </a:ext>
            </a:extLst>
          </p:cNvPr>
          <p:cNvSpPr txBox="1"/>
          <p:nvPr/>
        </p:nvSpPr>
        <p:spPr>
          <a:xfrm>
            <a:off x="1515751" y="1502457"/>
            <a:ext cx="9160498" cy="4251781"/>
          </a:xfrm>
          <a:prstGeom prst="roundRect">
            <a:avLst>
              <a:gd name="adj" fmla="val 680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'40943301'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王大明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'40943302'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林忠仁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'40941101'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蔡宗葛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'40945101'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林博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'40924101'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宋芬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'40924102'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呂心淩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'40943303'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王于震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'40942303'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魏苡諠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'5'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'40924103'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麥黨烙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'40943304'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麥倘陸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'40940301'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白小花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'6'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'40940302'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施子潔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'6'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'40947301'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程丁允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'7'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44486496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1EFD9-4A35-4BEF-B73A-846748C26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資料表資料 </a:t>
            </a:r>
            <a:r>
              <a:rPr lang="en-US" altLang="zh-TW" dirty="0"/>
              <a:t>- course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E0C6FA-2CA8-4C09-8A99-EC3E5D4F7F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100</a:t>
            </a:fld>
            <a:endParaRPr 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24FF8B5-C4FA-4EF8-8CA5-20239BEE62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118660"/>
              </p:ext>
            </p:extLst>
          </p:nvPr>
        </p:nvGraphicFramePr>
        <p:xfrm>
          <a:off x="851338" y="900345"/>
          <a:ext cx="10502464" cy="5547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25616">
                  <a:extLst>
                    <a:ext uri="{9D8B030D-6E8A-4147-A177-3AD203B41FA5}">
                      <a16:colId xmlns:a16="http://schemas.microsoft.com/office/drawing/2014/main" val="2980963887"/>
                    </a:ext>
                  </a:extLst>
                </a:gridCol>
                <a:gridCol w="2625616">
                  <a:extLst>
                    <a:ext uri="{9D8B030D-6E8A-4147-A177-3AD203B41FA5}">
                      <a16:colId xmlns:a16="http://schemas.microsoft.com/office/drawing/2014/main" val="3591060941"/>
                    </a:ext>
                  </a:extLst>
                </a:gridCol>
                <a:gridCol w="2625616">
                  <a:extLst>
                    <a:ext uri="{9D8B030D-6E8A-4147-A177-3AD203B41FA5}">
                      <a16:colId xmlns:a16="http://schemas.microsoft.com/office/drawing/2014/main" val="3891811330"/>
                    </a:ext>
                  </a:extLst>
                </a:gridCol>
                <a:gridCol w="2625616">
                  <a:extLst>
                    <a:ext uri="{9D8B030D-6E8A-4147-A177-3AD203B41FA5}">
                      <a16:colId xmlns:a16="http://schemas.microsoft.com/office/drawing/2014/main" val="19811674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cou_id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title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dept_id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credits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6698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BIO-101</a:t>
                      </a:r>
                      <a:endParaRPr kumimoji="0" lang="zh-TW" altLang="en-US" sz="2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資訊科技應用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7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2</a:t>
                      </a:r>
                      <a:endParaRPr kumimoji="0" lang="zh-TW" altLang="en-US" sz="2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4489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BIO-301</a:t>
                      </a:r>
                      <a:endParaRPr kumimoji="0" lang="zh-TW" altLang="en-US" sz="2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微生物學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7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</a:t>
                      </a:r>
                      <a:endParaRPr kumimoji="0" lang="zh-TW" altLang="en-US" sz="2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2432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BIO-399</a:t>
                      </a:r>
                      <a:endParaRPr kumimoji="0" lang="zh-TW" altLang="en-US" sz="2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營養學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7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2</a:t>
                      </a:r>
                      <a:endParaRPr kumimoji="0" lang="zh-TW" altLang="en-US" sz="2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1682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CSIE-101</a:t>
                      </a:r>
                      <a:endParaRPr kumimoji="0" lang="zh-TW" altLang="en-US" sz="2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科學計算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  <a:endParaRPr kumimoji="0" lang="zh-TW" altLang="en-US" sz="2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9837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CSIE-190</a:t>
                      </a:r>
                      <a:endParaRPr kumimoji="0" lang="zh-TW" altLang="en-US" sz="2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數位系統導論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</a:t>
                      </a:r>
                      <a:endParaRPr kumimoji="0" lang="zh-TW" altLang="en-US" sz="2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9791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CSIE-315</a:t>
                      </a:r>
                      <a:endParaRPr kumimoji="0" lang="zh-TW" altLang="en-US" sz="2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計算機概論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</a:t>
                      </a:r>
                      <a:endParaRPr kumimoji="0" lang="zh-TW" altLang="en-US" sz="2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0020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CSIE-319</a:t>
                      </a:r>
                      <a:endParaRPr kumimoji="0" lang="zh-TW" altLang="en-US" sz="2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線性代數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</a:t>
                      </a:r>
                      <a:endParaRPr kumimoji="0" lang="zh-TW" altLang="en-US" sz="2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6894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CSIE-347</a:t>
                      </a:r>
                      <a:endParaRPr kumimoji="0" lang="zh-TW" altLang="en-US" sz="2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程式語言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</a:t>
                      </a:r>
                      <a:endParaRPr kumimoji="0" lang="zh-TW" altLang="en-US" sz="2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4517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EE-181</a:t>
                      </a:r>
                      <a:endParaRPr kumimoji="0" lang="zh-TW" altLang="en-US" sz="2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程式語言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6</a:t>
                      </a:r>
                      <a:endParaRPr kumimoji="0" lang="zh-TW" altLang="en-US" sz="2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</a:t>
                      </a:r>
                      <a:endParaRPr kumimoji="0" lang="zh-TW" altLang="en-US" sz="2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0935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FIN-201</a:t>
                      </a:r>
                      <a:endParaRPr kumimoji="0" lang="zh-TW" altLang="en-US" sz="2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經濟學</a:t>
                      </a: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(</a:t>
                      </a:r>
                      <a:r>
                        <a:rPr kumimoji="0" lang="zh-TW" altLang="en-US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一</a:t>
                      </a: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)</a:t>
                      </a:r>
                      <a:endParaRPr kumimoji="0" lang="zh-TW" altLang="en-US" sz="2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</a:t>
                      </a:r>
                      <a:endParaRPr kumimoji="0" lang="zh-TW" altLang="en-US" sz="2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</a:t>
                      </a:r>
                      <a:endParaRPr kumimoji="0" lang="zh-TW" altLang="en-US" sz="2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5484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IM-351</a:t>
                      </a:r>
                      <a:endParaRPr kumimoji="0" lang="zh-TW" altLang="en-US" sz="2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程式設計</a:t>
                      </a: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(</a:t>
                      </a:r>
                      <a:r>
                        <a:rPr kumimoji="0" lang="zh-TW" altLang="en-US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一</a:t>
                      </a: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)</a:t>
                      </a:r>
                      <a:endParaRPr kumimoji="0" lang="zh-TW" altLang="en-US" sz="2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2</a:t>
                      </a:r>
                      <a:endParaRPr kumimoji="0" lang="zh-TW" altLang="en-US" sz="2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</a:t>
                      </a:r>
                      <a:endParaRPr kumimoji="0" lang="zh-TW" altLang="en-US" sz="2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9867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AFL-199</a:t>
                      </a:r>
                      <a:endParaRPr kumimoji="0" lang="zh-TW" altLang="en-US" sz="2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英文文法</a:t>
                      </a: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(</a:t>
                      </a:r>
                      <a:r>
                        <a:rPr kumimoji="0" lang="zh-TW" altLang="en-US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一</a:t>
                      </a: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)</a:t>
                      </a:r>
                      <a:endParaRPr kumimoji="0" lang="zh-TW" altLang="en-US" sz="2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2</a:t>
                      </a:r>
                      <a:endParaRPr kumimoji="0" lang="zh-TW" altLang="en-US" sz="2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2035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PME-101</a:t>
                      </a:r>
                      <a:endParaRPr kumimoji="0" lang="zh-TW" altLang="en-US" sz="2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動力學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</a:t>
                      </a:r>
                      <a:endParaRPr kumimoji="0" lang="zh-TW" altLang="en-US" sz="2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1274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786825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1EFD9-4A35-4BEF-B73A-846748C26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資料表資料 </a:t>
            </a:r>
            <a:r>
              <a:rPr lang="en-US" altLang="zh-TW" dirty="0"/>
              <a:t>- course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E0C6FA-2CA8-4C09-8A99-EC3E5D4F7F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101</a:t>
            </a:fld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4CE0EF4-6EF3-31DB-0E13-6C9CC069F054}"/>
              </a:ext>
            </a:extLst>
          </p:cNvPr>
          <p:cNvSpPr txBox="1"/>
          <p:nvPr/>
        </p:nvSpPr>
        <p:spPr>
          <a:xfrm>
            <a:off x="940411" y="1502457"/>
            <a:ext cx="10324315" cy="4251781"/>
          </a:xfrm>
          <a:prstGeom prst="roundRect">
            <a:avLst>
              <a:gd name="adj" fmla="val 680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course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'BIO-101'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資訊科技應用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'7'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course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'BIO-301'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微生物學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'7'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course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'BIO-399'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營養學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'7'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course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'CSIE-101'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科學計算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course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CSIE-190'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數位系統導論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course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'CSIE-315'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計算機概論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course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'CSIE-319'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線性代數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course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'CSIE-347'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程式語言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1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course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'EE-181'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程式語言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'6'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course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'FIN-201'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經濟學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一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course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'IM-351'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程式設計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一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course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'AFL-199'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英文文法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一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'5'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course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'PME-101'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動力學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1935833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1EFD9-4A35-4BEF-B73A-846748C26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資料表資料 </a:t>
            </a:r>
            <a:r>
              <a:rPr lang="en-US" altLang="zh-TW" dirty="0"/>
              <a:t>- instructor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E0C6FA-2CA8-4C09-8A99-EC3E5D4F7F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102</a:t>
            </a:fld>
            <a:endParaRPr 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24FF8B5-C4FA-4EF8-8CA5-20239BEE62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522019"/>
              </p:ext>
            </p:extLst>
          </p:nvPr>
        </p:nvGraphicFramePr>
        <p:xfrm>
          <a:off x="851338" y="900345"/>
          <a:ext cx="10502464" cy="51511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25616">
                  <a:extLst>
                    <a:ext uri="{9D8B030D-6E8A-4147-A177-3AD203B41FA5}">
                      <a16:colId xmlns:a16="http://schemas.microsoft.com/office/drawing/2014/main" val="2980963887"/>
                    </a:ext>
                  </a:extLst>
                </a:gridCol>
                <a:gridCol w="2625616">
                  <a:extLst>
                    <a:ext uri="{9D8B030D-6E8A-4147-A177-3AD203B41FA5}">
                      <a16:colId xmlns:a16="http://schemas.microsoft.com/office/drawing/2014/main" val="3591060941"/>
                    </a:ext>
                  </a:extLst>
                </a:gridCol>
                <a:gridCol w="2625616">
                  <a:extLst>
                    <a:ext uri="{9D8B030D-6E8A-4147-A177-3AD203B41FA5}">
                      <a16:colId xmlns:a16="http://schemas.microsoft.com/office/drawing/2014/main" val="3891811330"/>
                    </a:ext>
                  </a:extLst>
                </a:gridCol>
                <a:gridCol w="2625616">
                  <a:extLst>
                    <a:ext uri="{9D8B030D-6E8A-4147-A177-3AD203B41FA5}">
                      <a16:colId xmlns:a16="http://schemas.microsoft.com/office/drawing/2014/main" val="19811674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ins_id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name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dept_id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salary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698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  <a:endParaRPr lang="zh-TW" altLang="en-US" sz="2000" b="0" i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向綺慧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  <a:endParaRPr lang="zh-TW" altLang="en-US" sz="2000" b="0" i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65000</a:t>
                      </a:r>
                      <a:endParaRPr lang="zh-TW" altLang="en-US" sz="2000" b="0" i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4489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2</a:t>
                      </a:r>
                      <a:endParaRPr lang="zh-TW" altLang="en-US" sz="2000" b="0" i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紀楨倪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</a:t>
                      </a:r>
                      <a:endParaRPr lang="zh-TW" altLang="en-US" sz="2000" b="0" i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90000</a:t>
                      </a:r>
                      <a:endParaRPr lang="zh-TW" altLang="en-US" sz="2000" b="0" i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2432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</a:t>
                      </a:r>
                      <a:endParaRPr lang="zh-TW" altLang="en-US" sz="2000" b="0" i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游庭榕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40000</a:t>
                      </a:r>
                      <a:endParaRPr lang="zh-TW" altLang="en-US" sz="2000" b="0" i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1682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</a:t>
                      </a:r>
                      <a:endParaRPr lang="zh-TW" altLang="en-US" sz="2000" b="0" i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葉瑋桐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95000</a:t>
                      </a:r>
                      <a:endParaRPr lang="zh-TW" altLang="en-US" sz="2000" b="0" i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9837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5</a:t>
                      </a:r>
                      <a:endParaRPr lang="zh-TW" altLang="en-US" sz="2000" b="0" i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顏鑫橫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2</a:t>
                      </a:r>
                      <a:endParaRPr lang="zh-TW" altLang="en-US" sz="2000" b="0" i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60000</a:t>
                      </a:r>
                      <a:endParaRPr lang="zh-TW" altLang="en-US" sz="2000" b="0" i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9791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6</a:t>
                      </a:r>
                      <a:endParaRPr lang="zh-TW" altLang="en-US" sz="2000" b="0" i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梁詠珊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87000</a:t>
                      </a:r>
                      <a:endParaRPr lang="zh-TW" altLang="en-US" sz="2000" b="0" i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0020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7</a:t>
                      </a:r>
                      <a:endParaRPr lang="zh-TW" altLang="en-US" sz="2000" b="0" i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蘇馨雅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75000</a:t>
                      </a:r>
                      <a:endParaRPr lang="zh-TW" altLang="en-US" sz="2000" b="0" i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6894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8</a:t>
                      </a:r>
                      <a:endParaRPr lang="zh-TW" altLang="en-US" sz="2000" b="0" i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杜建榮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2</a:t>
                      </a:r>
                      <a:endParaRPr lang="zh-TW" altLang="en-US" sz="2000" b="0" i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62000</a:t>
                      </a:r>
                      <a:endParaRPr lang="zh-TW" altLang="en-US" sz="2000" b="0" i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4517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9</a:t>
                      </a:r>
                      <a:endParaRPr lang="zh-TW" altLang="en-US" sz="2000" b="0" i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徐曉琦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</a:t>
                      </a:r>
                      <a:endParaRPr lang="zh-TW" altLang="en-US" sz="2000" b="0" i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80000</a:t>
                      </a:r>
                      <a:endParaRPr lang="zh-TW" altLang="en-US" sz="2000" b="0" i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0935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10</a:t>
                      </a:r>
                      <a:endParaRPr lang="zh-TW" altLang="en-US" sz="2000" b="0" i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邱銘毅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7</a:t>
                      </a:r>
                      <a:endParaRPr lang="zh-TW" altLang="en-US" sz="2000" b="0" i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72000</a:t>
                      </a:r>
                      <a:endParaRPr lang="zh-TW" altLang="en-US" sz="2000" b="0" i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5484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</a:t>
                      </a:r>
                      <a:endParaRPr lang="zh-TW" altLang="en-US" sz="2000" b="0" i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郭心寧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  <a:endParaRPr lang="zh-TW" altLang="en-US" sz="2000" b="0" i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92000</a:t>
                      </a:r>
                      <a:endParaRPr lang="zh-TW" altLang="en-US" sz="2000" b="0" i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9867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12</a:t>
                      </a:r>
                      <a:endParaRPr lang="zh-TW" altLang="en-US" sz="2000" b="0" i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顧鑫傑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6</a:t>
                      </a:r>
                      <a:endParaRPr lang="zh-TW" altLang="en-US" sz="2000" b="0" i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80000</a:t>
                      </a:r>
                      <a:endParaRPr lang="zh-TW" altLang="en-US" sz="2000" b="0" i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20355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05954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1EFD9-4A35-4BEF-B73A-846748C26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資料表資料 </a:t>
            </a:r>
            <a:r>
              <a:rPr lang="en-US" altLang="zh-TW" dirty="0"/>
              <a:t>- instructor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E0C6FA-2CA8-4C09-8A99-EC3E5D4F7F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103</a:t>
            </a:fld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DC405BA-78BD-D419-5A8B-4D546A644732}"/>
              </a:ext>
            </a:extLst>
          </p:cNvPr>
          <p:cNvSpPr txBox="1"/>
          <p:nvPr/>
        </p:nvSpPr>
        <p:spPr>
          <a:xfrm>
            <a:off x="1088574" y="1854108"/>
            <a:ext cx="10027990" cy="3548479"/>
          </a:xfrm>
          <a:prstGeom prst="roundRect">
            <a:avLst>
              <a:gd name="adj" fmla="val 680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instructor(</a:t>
            </a:r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name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dept_id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salary) </a:t>
            </a:r>
            <a:r>
              <a:rPr lang="en-US" altLang="zh-TW" sz="18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向綺慧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'65000'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instructor(</a:t>
            </a:r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name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dept_id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salary) </a:t>
            </a:r>
            <a:r>
              <a:rPr lang="en-US" altLang="zh-TW" sz="18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紀楨倪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'3'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'90000'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instructor(</a:t>
            </a:r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name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dept_id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salary) </a:t>
            </a:r>
            <a:r>
              <a:rPr lang="en-US" altLang="zh-TW" sz="18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游庭榕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'6'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'40000'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instructor(</a:t>
            </a:r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name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dept_id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salary) </a:t>
            </a:r>
            <a:r>
              <a:rPr lang="en-US" altLang="zh-TW" sz="18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葉瑋桐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'4'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'95000'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instructor(</a:t>
            </a:r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name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dept_id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salary) </a:t>
            </a:r>
            <a:r>
              <a:rPr lang="en-US" altLang="zh-TW" sz="18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顏鑫橫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'2'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'60000'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instructor(</a:t>
            </a:r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name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dept_id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salary) </a:t>
            </a:r>
            <a:r>
              <a:rPr lang="en-US" altLang="zh-TW" sz="18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梁詠珊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'4'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'87000'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instructor(</a:t>
            </a:r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name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dept_id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salary) </a:t>
            </a:r>
            <a:r>
              <a:rPr lang="en-US" altLang="zh-TW" sz="18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蘇馨雅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'75000'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instructor(</a:t>
            </a:r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name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dept_id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salary) </a:t>
            </a:r>
            <a:r>
              <a:rPr lang="en-US" altLang="zh-TW" sz="18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杜建榮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'2'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'62000'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instructor(</a:t>
            </a:r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name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dept_id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salary) </a:t>
            </a:r>
            <a:r>
              <a:rPr lang="en-US" altLang="zh-TW" sz="18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徐曉琦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'3'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'80000'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instructor(</a:t>
            </a:r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name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dept_id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salary) </a:t>
            </a:r>
            <a:r>
              <a:rPr lang="en-US" altLang="zh-TW" sz="18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邱銘毅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'7'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'72000'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instructor(</a:t>
            </a:r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name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dept_id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salary) </a:t>
            </a:r>
            <a:r>
              <a:rPr lang="en-US" altLang="zh-TW" sz="18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郭心寧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'92000'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instructor(</a:t>
            </a:r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name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dept_id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salary) </a:t>
            </a:r>
            <a:r>
              <a:rPr lang="en-US" altLang="zh-TW" sz="18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顧鑫傑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'6'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'80000'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22899399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1EFD9-4A35-4BEF-B73A-846748C26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資料表資料 </a:t>
            </a:r>
            <a:r>
              <a:rPr lang="en-US" altLang="zh-TW" dirty="0"/>
              <a:t>- advisor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E0C6FA-2CA8-4C09-8A99-EC3E5D4F7F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104</a:t>
            </a:fld>
            <a:endParaRPr 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24FF8B5-C4FA-4EF8-8CA5-20239BEE62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250493"/>
              </p:ext>
            </p:extLst>
          </p:nvPr>
        </p:nvGraphicFramePr>
        <p:xfrm>
          <a:off x="2601748" y="2240280"/>
          <a:ext cx="7001642" cy="23774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500821">
                  <a:extLst>
                    <a:ext uri="{9D8B030D-6E8A-4147-A177-3AD203B41FA5}">
                      <a16:colId xmlns:a16="http://schemas.microsoft.com/office/drawing/2014/main" val="2980963887"/>
                    </a:ext>
                  </a:extLst>
                </a:gridCol>
                <a:gridCol w="3500821">
                  <a:extLst>
                    <a:ext uri="{9D8B030D-6E8A-4147-A177-3AD203B41FA5}">
                      <a16:colId xmlns:a16="http://schemas.microsoft.com/office/drawing/2014/main" val="35910609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std_id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Ins_id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698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40943301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489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40945101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2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432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40941101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5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682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40924101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6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837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40940301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12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791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0507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1EFD9-4A35-4BEF-B73A-846748C26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資料表資料 </a:t>
            </a:r>
            <a:r>
              <a:rPr lang="en-US" altLang="zh-TW" dirty="0"/>
              <a:t>- advisor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E0C6FA-2CA8-4C09-8A99-EC3E5D4F7F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105</a:t>
            </a:fld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4E64629-F565-52B1-8505-CC9975ABD9E5}"/>
              </a:ext>
            </a:extLst>
          </p:cNvPr>
          <p:cNvSpPr txBox="1"/>
          <p:nvPr/>
        </p:nvSpPr>
        <p:spPr>
          <a:xfrm>
            <a:off x="2847483" y="2581840"/>
            <a:ext cx="6497033" cy="1694319"/>
          </a:xfrm>
          <a:prstGeom prst="roundRect">
            <a:avLst>
              <a:gd name="adj" fmla="val 680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advisor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'40943301'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advisor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'40941101'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'5'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advisor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'40945101'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advisor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'40924101'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'6'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advisor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'40940301'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'12'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26211541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1EFD9-4A35-4BEF-B73A-846748C26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資料表資料 </a:t>
            </a:r>
            <a:r>
              <a:rPr lang="en-US" altLang="zh-TW" dirty="0"/>
              <a:t>- classroom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E0C6FA-2CA8-4C09-8A99-EC3E5D4F7F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106</a:t>
            </a:fld>
            <a:endParaRPr 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24FF8B5-C4FA-4EF8-8CA5-20239BEE62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096835"/>
              </p:ext>
            </p:extLst>
          </p:nvPr>
        </p:nvGraphicFramePr>
        <p:xfrm>
          <a:off x="2595178" y="1389380"/>
          <a:ext cx="7001643" cy="4079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333881">
                  <a:extLst>
                    <a:ext uri="{9D8B030D-6E8A-4147-A177-3AD203B41FA5}">
                      <a16:colId xmlns:a16="http://schemas.microsoft.com/office/drawing/2014/main" val="2980963887"/>
                    </a:ext>
                  </a:extLst>
                </a:gridCol>
                <a:gridCol w="2333881">
                  <a:extLst>
                    <a:ext uri="{9D8B030D-6E8A-4147-A177-3AD203B41FA5}">
                      <a16:colId xmlns:a16="http://schemas.microsoft.com/office/drawing/2014/main" val="3591060941"/>
                    </a:ext>
                  </a:extLst>
                </a:gridCol>
                <a:gridCol w="2333881">
                  <a:extLst>
                    <a:ext uri="{9D8B030D-6E8A-4147-A177-3AD203B41FA5}">
                      <a16:colId xmlns:a16="http://schemas.microsoft.com/office/drawing/2014/main" val="2551691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building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room_number</a:t>
                      </a:r>
                      <a:endParaRPr 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capacity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36698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文理暨管理大樓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CMA0104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60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4489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文理暨管理大樓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CMA0203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60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12432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文理暨管理大樓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CMA0406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60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51682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機械工程館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AME0406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70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9837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紅館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AGR0302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70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79791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紅館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AGR0413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70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30052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綜合工程三館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BGC0513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70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24562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綜合工程三館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BGC0614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60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9013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綜合工程二館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BGB0301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60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48985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資訊大樓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AIA0405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60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7831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511916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1EFD9-4A35-4BEF-B73A-846748C26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資料表資料 </a:t>
            </a:r>
            <a:r>
              <a:rPr lang="en-US" altLang="zh-TW" dirty="0"/>
              <a:t>- classroom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E0C6FA-2CA8-4C09-8A99-EC3E5D4F7F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107</a:t>
            </a:fld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4E64629-F565-52B1-8505-CC9975ABD9E5}"/>
              </a:ext>
            </a:extLst>
          </p:cNvPr>
          <p:cNvSpPr txBox="1"/>
          <p:nvPr/>
        </p:nvSpPr>
        <p:spPr>
          <a:xfrm>
            <a:off x="1132130" y="1782633"/>
            <a:ext cx="9927740" cy="3292733"/>
          </a:xfrm>
          <a:prstGeom prst="roundRect">
            <a:avLst>
              <a:gd name="adj" fmla="val 680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classroom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綜合工程三館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'BGC0513'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'70'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classroom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綜合工程三館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'BGC0614'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'60'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classroom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文理暨管理大樓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'CMA0406'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'60'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classroom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文理暨管理大樓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'CMA0203'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'60'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classroom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文理暨管理大樓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'CMA0104'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'60'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classroom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紅館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'AGR0302'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'70'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classroom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紅館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'AGR0413'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'70'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classroom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機械工程館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'AME0406'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'70'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classroom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綜合工程二館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'BGB0301'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'60'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classroom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資訊大樓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'AIA0405'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'60'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5767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1EFD9-4A35-4BEF-B73A-846748C26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資料表資料 </a:t>
            </a:r>
            <a:r>
              <a:rPr lang="en-US" altLang="zh-TW" dirty="0"/>
              <a:t>- </a:t>
            </a:r>
            <a:r>
              <a:rPr lang="en-US" altLang="zh-TW" dirty="0" err="1"/>
              <a:t>time_slot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E0C6FA-2CA8-4C09-8A99-EC3E5D4F7F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108</a:t>
            </a:fld>
            <a:endParaRPr 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24FF8B5-C4FA-4EF8-8CA5-20239BEE62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223354"/>
              </p:ext>
            </p:extLst>
          </p:nvPr>
        </p:nvGraphicFramePr>
        <p:xfrm>
          <a:off x="1712646" y="833120"/>
          <a:ext cx="8766708" cy="51917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61118">
                  <a:extLst>
                    <a:ext uri="{9D8B030D-6E8A-4147-A177-3AD203B41FA5}">
                      <a16:colId xmlns:a16="http://schemas.microsoft.com/office/drawing/2014/main" val="2980963887"/>
                    </a:ext>
                  </a:extLst>
                </a:gridCol>
                <a:gridCol w="1461118">
                  <a:extLst>
                    <a:ext uri="{9D8B030D-6E8A-4147-A177-3AD203B41FA5}">
                      <a16:colId xmlns:a16="http://schemas.microsoft.com/office/drawing/2014/main" val="3591060941"/>
                    </a:ext>
                  </a:extLst>
                </a:gridCol>
                <a:gridCol w="1461118">
                  <a:extLst>
                    <a:ext uri="{9D8B030D-6E8A-4147-A177-3AD203B41FA5}">
                      <a16:colId xmlns:a16="http://schemas.microsoft.com/office/drawing/2014/main" val="3223720065"/>
                    </a:ext>
                  </a:extLst>
                </a:gridCol>
                <a:gridCol w="1461118">
                  <a:extLst>
                    <a:ext uri="{9D8B030D-6E8A-4147-A177-3AD203B41FA5}">
                      <a16:colId xmlns:a16="http://schemas.microsoft.com/office/drawing/2014/main" val="3320691254"/>
                    </a:ext>
                  </a:extLst>
                </a:gridCol>
                <a:gridCol w="1461118">
                  <a:extLst>
                    <a:ext uri="{9D8B030D-6E8A-4147-A177-3AD203B41FA5}">
                      <a16:colId xmlns:a16="http://schemas.microsoft.com/office/drawing/2014/main" val="219631727"/>
                    </a:ext>
                  </a:extLst>
                </a:gridCol>
                <a:gridCol w="1461118">
                  <a:extLst>
                    <a:ext uri="{9D8B030D-6E8A-4147-A177-3AD203B41FA5}">
                      <a16:colId xmlns:a16="http://schemas.microsoft.com/office/drawing/2014/main" val="1238386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time_slot_id</a:t>
                      </a:r>
                      <a:endParaRPr 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day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start_hr</a:t>
                      </a:r>
                      <a:endParaRPr 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start_min</a:t>
                      </a:r>
                      <a:endParaRPr 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end_hr</a:t>
                      </a:r>
                      <a:endParaRPr 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end_min</a:t>
                      </a:r>
                      <a:endParaRPr 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36698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Fri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4489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Mon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12432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Wed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51682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Fri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9837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Mon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79791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Wed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26754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Fri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26559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Mon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4227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Wed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8875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Fri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75126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Mon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67730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Wed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40597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Thu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997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2398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016DF9-1587-8606-6F9C-AB364802C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設定</a:t>
            </a:r>
            <a:r>
              <a:rPr lang="en-US" altLang="zh-TW" b="1" i="0" dirty="0" err="1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MaraiaDB</a:t>
            </a:r>
            <a:r>
              <a:rPr lang="zh-TW" alt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環境變數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BE420BE-47EE-80E6-3A47-D579EA3BE5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364519-ECF4-E3E8-FD27-8E348BA281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4812DAC0-F122-B8B0-7227-DE062858D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38" y="1034209"/>
            <a:ext cx="10380374" cy="5322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88068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1EFD9-4A35-4BEF-B73A-846748C26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資料表資料 </a:t>
            </a:r>
            <a:r>
              <a:rPr lang="en-US" altLang="zh-TW" dirty="0"/>
              <a:t>- </a:t>
            </a:r>
            <a:r>
              <a:rPr lang="en-US" altLang="zh-TW" dirty="0" err="1"/>
              <a:t>time_slot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E0C6FA-2CA8-4C09-8A99-EC3E5D4F7F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109</a:t>
            </a:fld>
            <a:endParaRPr 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24FF8B5-C4FA-4EF8-8CA5-20239BEE62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987915"/>
              </p:ext>
            </p:extLst>
          </p:nvPr>
        </p:nvGraphicFramePr>
        <p:xfrm>
          <a:off x="1712646" y="1945640"/>
          <a:ext cx="8766708" cy="2966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61118">
                  <a:extLst>
                    <a:ext uri="{9D8B030D-6E8A-4147-A177-3AD203B41FA5}">
                      <a16:colId xmlns:a16="http://schemas.microsoft.com/office/drawing/2014/main" val="2980963887"/>
                    </a:ext>
                  </a:extLst>
                </a:gridCol>
                <a:gridCol w="1461118">
                  <a:extLst>
                    <a:ext uri="{9D8B030D-6E8A-4147-A177-3AD203B41FA5}">
                      <a16:colId xmlns:a16="http://schemas.microsoft.com/office/drawing/2014/main" val="3591060941"/>
                    </a:ext>
                  </a:extLst>
                </a:gridCol>
                <a:gridCol w="1461118">
                  <a:extLst>
                    <a:ext uri="{9D8B030D-6E8A-4147-A177-3AD203B41FA5}">
                      <a16:colId xmlns:a16="http://schemas.microsoft.com/office/drawing/2014/main" val="3223720065"/>
                    </a:ext>
                  </a:extLst>
                </a:gridCol>
                <a:gridCol w="1461118">
                  <a:extLst>
                    <a:ext uri="{9D8B030D-6E8A-4147-A177-3AD203B41FA5}">
                      <a16:colId xmlns:a16="http://schemas.microsoft.com/office/drawing/2014/main" val="3320691254"/>
                    </a:ext>
                  </a:extLst>
                </a:gridCol>
                <a:gridCol w="1461118">
                  <a:extLst>
                    <a:ext uri="{9D8B030D-6E8A-4147-A177-3AD203B41FA5}">
                      <a16:colId xmlns:a16="http://schemas.microsoft.com/office/drawing/2014/main" val="219631727"/>
                    </a:ext>
                  </a:extLst>
                </a:gridCol>
                <a:gridCol w="1461118">
                  <a:extLst>
                    <a:ext uri="{9D8B030D-6E8A-4147-A177-3AD203B41FA5}">
                      <a16:colId xmlns:a16="http://schemas.microsoft.com/office/drawing/2014/main" val="1238386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time_slot_id</a:t>
                      </a:r>
                      <a:endParaRPr 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day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start_hr</a:t>
                      </a:r>
                      <a:endParaRPr 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start_min</a:t>
                      </a:r>
                      <a:endParaRPr 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end_hr</a:t>
                      </a:r>
                      <a:endParaRPr 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end_min</a:t>
                      </a:r>
                      <a:endParaRPr 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36698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Tue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4489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F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Thu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12432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F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Tue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51682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Fri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9837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Mon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79791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Wed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26754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Wed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265599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92688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1EFD9-4A35-4BEF-B73A-846748C26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資料表資料 </a:t>
            </a:r>
            <a:r>
              <a:rPr lang="en-US" altLang="zh-TW" dirty="0"/>
              <a:t>- </a:t>
            </a:r>
            <a:r>
              <a:rPr lang="en-US" altLang="zh-TW" dirty="0" err="1"/>
              <a:t>time_slot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E0C6FA-2CA8-4C09-8A99-EC3E5D4F7F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110</a:t>
            </a:fld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4E64629-F565-52B1-8505-CC9975ABD9E5}"/>
              </a:ext>
            </a:extLst>
          </p:cNvPr>
          <p:cNvSpPr txBox="1"/>
          <p:nvPr/>
        </p:nvSpPr>
        <p:spPr>
          <a:xfrm>
            <a:off x="2257118" y="1022932"/>
            <a:ext cx="7677763" cy="5210830"/>
          </a:xfrm>
          <a:prstGeom prst="roundRect">
            <a:avLst>
              <a:gd name="adj" fmla="val 680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time_slot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'A'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'Mon'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'8'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'8'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'50'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time_slot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'A'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'Wed'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'8'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'8'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'50'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time_slot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'A'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'Fri'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'8'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'8'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'50'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time_slot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'B'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'Mon'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'9'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'9'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'50'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time_slot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'B'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'Wed'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'9'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'9'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'50'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time_slot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'B'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'Fri'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'9'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'9'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'50'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time_slot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'C'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'Mon'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'50'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time_slot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'C'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'Wed'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'50'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time_slot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'C'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'Fri'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'50'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time_slot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'D'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'Mon'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'13'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'13'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'50'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time_slot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'D'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'Wed'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'13'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'13'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'50'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time_slot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'D'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'Fri'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'13'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'13'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'50'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time_slot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'E'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'Tue'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'30'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'45'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time_slot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'E'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'Thu'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'30'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'45'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time_slot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'F'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'Tue'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'14'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'30'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'15'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'45'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time_slot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'F'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'Thu'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'14'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'30'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'15'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'45'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time_slot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 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'G'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'Mon'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'16'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'16'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'50'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time_slot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'G'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'Wed'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'16'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'16'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'50'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time_slot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'G'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'Fri'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'16'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'16'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'50'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time_slot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'H'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'Wed'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'12'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'30'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5192155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1EFD9-4A35-4BEF-B73A-846748C26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資料表資料 </a:t>
            </a:r>
            <a:r>
              <a:rPr lang="en-US" altLang="zh-TW" dirty="0"/>
              <a:t>- section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E0C6FA-2CA8-4C09-8A99-EC3E5D4F7F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111</a:t>
            </a:fld>
            <a:endParaRPr 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24FF8B5-C4FA-4EF8-8CA5-20239BEE62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958547"/>
              </p:ext>
            </p:extLst>
          </p:nvPr>
        </p:nvGraphicFramePr>
        <p:xfrm>
          <a:off x="1013658" y="1450657"/>
          <a:ext cx="10164684" cy="3708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94114">
                  <a:extLst>
                    <a:ext uri="{9D8B030D-6E8A-4147-A177-3AD203B41FA5}">
                      <a16:colId xmlns:a16="http://schemas.microsoft.com/office/drawing/2014/main" val="2980963887"/>
                    </a:ext>
                  </a:extLst>
                </a:gridCol>
                <a:gridCol w="1694114">
                  <a:extLst>
                    <a:ext uri="{9D8B030D-6E8A-4147-A177-3AD203B41FA5}">
                      <a16:colId xmlns:a16="http://schemas.microsoft.com/office/drawing/2014/main" val="3591060941"/>
                    </a:ext>
                  </a:extLst>
                </a:gridCol>
                <a:gridCol w="1453791">
                  <a:extLst>
                    <a:ext uri="{9D8B030D-6E8A-4147-A177-3AD203B41FA5}">
                      <a16:colId xmlns:a16="http://schemas.microsoft.com/office/drawing/2014/main" val="721369877"/>
                    </a:ext>
                  </a:extLst>
                </a:gridCol>
                <a:gridCol w="1934437">
                  <a:extLst>
                    <a:ext uri="{9D8B030D-6E8A-4147-A177-3AD203B41FA5}">
                      <a16:colId xmlns:a16="http://schemas.microsoft.com/office/drawing/2014/main" val="2454192290"/>
                    </a:ext>
                  </a:extLst>
                </a:gridCol>
                <a:gridCol w="1694114">
                  <a:extLst>
                    <a:ext uri="{9D8B030D-6E8A-4147-A177-3AD203B41FA5}">
                      <a16:colId xmlns:a16="http://schemas.microsoft.com/office/drawing/2014/main" val="149722495"/>
                    </a:ext>
                  </a:extLst>
                </a:gridCol>
                <a:gridCol w="1694114">
                  <a:extLst>
                    <a:ext uri="{9D8B030D-6E8A-4147-A177-3AD203B41FA5}">
                      <a16:colId xmlns:a16="http://schemas.microsoft.com/office/drawing/2014/main" val="2530417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cou_id</a:t>
                      </a:r>
                      <a:endParaRPr 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semester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year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building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room_number</a:t>
                      </a:r>
                      <a:endParaRPr 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time_slot_id</a:t>
                      </a:r>
                      <a:endParaRPr 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36698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AFL-199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紅館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AGR0302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4489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BIO-101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文理暨管理大樓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CMA0104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12432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BIO-301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資訊大樓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AIA0405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51682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CS-101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綜合工程三館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BGC0513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F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9837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CS-101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綜合工程三館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BGC0513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H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79791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CS-190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綜合工程三館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BGC0614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52348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CS-190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綜合工程三館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BGC0614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635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CS-315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綜合工程三館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BGC0614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7020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CS-319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綜合工程三館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BGC0614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620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941718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1EFD9-4A35-4BEF-B73A-846748C26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資料表資料 </a:t>
            </a:r>
            <a:r>
              <a:rPr lang="en-US" altLang="zh-TW" dirty="0"/>
              <a:t>- section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E0C6FA-2CA8-4C09-8A99-EC3E5D4F7F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112</a:t>
            </a:fld>
            <a:endParaRPr 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24FF8B5-C4FA-4EF8-8CA5-20239BEE62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346081"/>
              </p:ext>
            </p:extLst>
          </p:nvPr>
        </p:nvGraphicFramePr>
        <p:xfrm>
          <a:off x="1013658" y="2131060"/>
          <a:ext cx="10164684" cy="25958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94114">
                  <a:extLst>
                    <a:ext uri="{9D8B030D-6E8A-4147-A177-3AD203B41FA5}">
                      <a16:colId xmlns:a16="http://schemas.microsoft.com/office/drawing/2014/main" val="2980963887"/>
                    </a:ext>
                  </a:extLst>
                </a:gridCol>
                <a:gridCol w="1694114">
                  <a:extLst>
                    <a:ext uri="{9D8B030D-6E8A-4147-A177-3AD203B41FA5}">
                      <a16:colId xmlns:a16="http://schemas.microsoft.com/office/drawing/2014/main" val="3591060941"/>
                    </a:ext>
                  </a:extLst>
                </a:gridCol>
                <a:gridCol w="1506545">
                  <a:extLst>
                    <a:ext uri="{9D8B030D-6E8A-4147-A177-3AD203B41FA5}">
                      <a16:colId xmlns:a16="http://schemas.microsoft.com/office/drawing/2014/main" val="721369877"/>
                    </a:ext>
                  </a:extLst>
                </a:gridCol>
                <a:gridCol w="1881683">
                  <a:extLst>
                    <a:ext uri="{9D8B030D-6E8A-4147-A177-3AD203B41FA5}">
                      <a16:colId xmlns:a16="http://schemas.microsoft.com/office/drawing/2014/main" val="2454192290"/>
                    </a:ext>
                  </a:extLst>
                </a:gridCol>
                <a:gridCol w="1694114">
                  <a:extLst>
                    <a:ext uri="{9D8B030D-6E8A-4147-A177-3AD203B41FA5}">
                      <a16:colId xmlns:a16="http://schemas.microsoft.com/office/drawing/2014/main" val="149722495"/>
                    </a:ext>
                  </a:extLst>
                </a:gridCol>
                <a:gridCol w="1694114">
                  <a:extLst>
                    <a:ext uri="{9D8B030D-6E8A-4147-A177-3AD203B41FA5}">
                      <a16:colId xmlns:a16="http://schemas.microsoft.com/office/drawing/2014/main" val="2530417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cou_id</a:t>
                      </a:r>
                      <a:endParaRPr 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semester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year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building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room_number</a:t>
                      </a:r>
                      <a:endParaRPr 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time_slot_id</a:t>
                      </a:r>
                      <a:endParaRPr 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36698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CS-319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綜合工程三館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BGC0614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3195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CS-347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綜合工程三館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BGC0513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50445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EE-181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綜合工程二館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BGB0301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22172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FIN-201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文理暨管理大樓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CMA0203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52911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IM-351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文理暨管理大樓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CMA0406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73077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PME-101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綜合工程二館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BGB0301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38745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0212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1EFD9-4A35-4BEF-B73A-846748C26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資料表資料 </a:t>
            </a:r>
            <a:r>
              <a:rPr lang="en-US" altLang="zh-TW" dirty="0"/>
              <a:t>- section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E0C6FA-2CA8-4C09-8A99-EC3E5D4F7F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113</a:t>
            </a:fld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4E64629-F565-52B1-8505-CC9975ABD9E5}"/>
              </a:ext>
            </a:extLst>
          </p:cNvPr>
          <p:cNvSpPr txBox="1"/>
          <p:nvPr/>
        </p:nvSpPr>
        <p:spPr>
          <a:xfrm>
            <a:off x="33704" y="1064735"/>
            <a:ext cx="12124592" cy="4891147"/>
          </a:xfrm>
          <a:prstGeom prst="roundRect">
            <a:avLst>
              <a:gd name="adj" fmla="val 680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lvl="1"/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section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'BIO-101'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'112'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文理暨管理大樓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'CMA0104'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'B'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section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'BIO-301'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資訊大樓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'AIA0405'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'A'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section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'CSIE-101'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'112'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綜合工程三館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'BGC0513'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'H'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section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'CSIE-101'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綜合工程三館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'BGC0513'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'F'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section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'CSIE-190'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'112'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綜合工程三館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'BGC0614'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'E'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section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'CSIE-190'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'2'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'112'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綜合工程三館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'BGC0614'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'A'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section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'CSIE-315'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綜合工程三館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'BGC0614'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'D'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section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'CSIE-319'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綜合工程三館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'BGC0614'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'B'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section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'CSIE-319'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'2'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綜合工程三館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'BGC0614'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'C'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section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'CSIE-347'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'112'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綜合工程三館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'BGC0513'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'A'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section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'EE-181'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'112'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綜合工程二館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'BGB0301'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'C'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section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'FIN-201'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文理暨管理大樓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'CMA0203'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'B'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section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'IM-351'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文理暨管理大樓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'CMA0406'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'C'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section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'AFL-199'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紅館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'AGR0302'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'D'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section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'PME-101'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'112'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綜合工程二館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'BGB0301'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'A'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06707858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1EFD9-4A35-4BEF-B73A-846748C26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資料表資料 </a:t>
            </a:r>
            <a:r>
              <a:rPr lang="en-US" altLang="zh-TW" dirty="0"/>
              <a:t>- takes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E0C6FA-2CA8-4C09-8A99-EC3E5D4F7F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114</a:t>
            </a:fld>
            <a:endParaRPr 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24FF8B5-C4FA-4EF8-8CA5-20239BEE62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557881"/>
              </p:ext>
            </p:extLst>
          </p:nvPr>
        </p:nvGraphicFramePr>
        <p:xfrm>
          <a:off x="2595177" y="1389380"/>
          <a:ext cx="7001645" cy="4079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00329">
                  <a:extLst>
                    <a:ext uri="{9D8B030D-6E8A-4147-A177-3AD203B41FA5}">
                      <a16:colId xmlns:a16="http://schemas.microsoft.com/office/drawing/2014/main" val="2980963887"/>
                    </a:ext>
                  </a:extLst>
                </a:gridCol>
                <a:gridCol w="1400329">
                  <a:extLst>
                    <a:ext uri="{9D8B030D-6E8A-4147-A177-3AD203B41FA5}">
                      <a16:colId xmlns:a16="http://schemas.microsoft.com/office/drawing/2014/main" val="3591060941"/>
                    </a:ext>
                  </a:extLst>
                </a:gridCol>
                <a:gridCol w="1400329">
                  <a:extLst>
                    <a:ext uri="{9D8B030D-6E8A-4147-A177-3AD203B41FA5}">
                      <a16:colId xmlns:a16="http://schemas.microsoft.com/office/drawing/2014/main" val="328515800"/>
                    </a:ext>
                  </a:extLst>
                </a:gridCol>
                <a:gridCol w="1400329">
                  <a:extLst>
                    <a:ext uri="{9D8B030D-6E8A-4147-A177-3AD203B41FA5}">
                      <a16:colId xmlns:a16="http://schemas.microsoft.com/office/drawing/2014/main" val="2352743054"/>
                    </a:ext>
                  </a:extLst>
                </a:gridCol>
                <a:gridCol w="1400329">
                  <a:extLst>
                    <a:ext uri="{9D8B030D-6E8A-4147-A177-3AD203B41FA5}">
                      <a16:colId xmlns:a16="http://schemas.microsoft.com/office/drawing/2014/main" val="3408156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std_id</a:t>
                      </a:r>
                      <a:endParaRPr 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cou_id</a:t>
                      </a:r>
                      <a:endParaRPr 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semester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year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grade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36698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40924101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PME-101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87.1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4489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40924102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CS-101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66.3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12432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40924102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CS-101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51682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40924102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CS-319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60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9837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40940301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EE-181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70.3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79791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40940302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CS-101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87.8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8362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40940302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CS-315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98.7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20589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40941101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IM-351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80.2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88256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40942303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AFL-199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99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84494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40943301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CS-101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95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6245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463232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1EFD9-4A35-4BEF-B73A-846748C26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資料表資料 </a:t>
            </a:r>
            <a:r>
              <a:rPr lang="en-US" altLang="zh-TW" dirty="0"/>
              <a:t>- takes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E0C6FA-2CA8-4C09-8A99-EC3E5D4F7F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115</a:t>
            </a:fld>
            <a:endParaRPr 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24FF8B5-C4FA-4EF8-8CA5-20239BEE62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633385"/>
              </p:ext>
            </p:extLst>
          </p:nvPr>
        </p:nvGraphicFramePr>
        <p:xfrm>
          <a:off x="2595177" y="1018540"/>
          <a:ext cx="7001645" cy="48209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00329">
                  <a:extLst>
                    <a:ext uri="{9D8B030D-6E8A-4147-A177-3AD203B41FA5}">
                      <a16:colId xmlns:a16="http://schemas.microsoft.com/office/drawing/2014/main" val="2980963887"/>
                    </a:ext>
                  </a:extLst>
                </a:gridCol>
                <a:gridCol w="1400329">
                  <a:extLst>
                    <a:ext uri="{9D8B030D-6E8A-4147-A177-3AD203B41FA5}">
                      <a16:colId xmlns:a16="http://schemas.microsoft.com/office/drawing/2014/main" val="3591060941"/>
                    </a:ext>
                  </a:extLst>
                </a:gridCol>
                <a:gridCol w="1400329">
                  <a:extLst>
                    <a:ext uri="{9D8B030D-6E8A-4147-A177-3AD203B41FA5}">
                      <a16:colId xmlns:a16="http://schemas.microsoft.com/office/drawing/2014/main" val="328515800"/>
                    </a:ext>
                  </a:extLst>
                </a:gridCol>
                <a:gridCol w="1400329">
                  <a:extLst>
                    <a:ext uri="{9D8B030D-6E8A-4147-A177-3AD203B41FA5}">
                      <a16:colId xmlns:a16="http://schemas.microsoft.com/office/drawing/2014/main" val="2352743054"/>
                    </a:ext>
                  </a:extLst>
                </a:gridCol>
                <a:gridCol w="1400329">
                  <a:extLst>
                    <a:ext uri="{9D8B030D-6E8A-4147-A177-3AD203B41FA5}">
                      <a16:colId xmlns:a16="http://schemas.microsoft.com/office/drawing/2014/main" val="3408156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std_id</a:t>
                      </a:r>
                      <a:endParaRPr 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cou_id</a:t>
                      </a:r>
                      <a:endParaRPr 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semester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year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grade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36698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40943301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CS-347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87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7622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40943302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CS-101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63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0002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40943302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CS-190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93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136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40943302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CS-315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93.6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626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40943302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CS-347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96.6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22671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40943303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CS-101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70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79315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40943303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CS-190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99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09424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40943304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CS-101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99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81358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40943304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CS-319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89595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40945101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FIN-201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70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486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40947301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BIO-101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59.9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67162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40947301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BIO-301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null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71234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719241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1EFD9-4A35-4BEF-B73A-846748C26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資料表資料 </a:t>
            </a:r>
            <a:r>
              <a:rPr lang="en-US" altLang="zh-TW" dirty="0"/>
              <a:t>- takes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E0C6FA-2CA8-4C09-8A99-EC3E5D4F7F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116</a:t>
            </a:fld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4E64629-F565-52B1-8505-CC9975ABD9E5}"/>
              </a:ext>
            </a:extLst>
          </p:cNvPr>
          <p:cNvSpPr txBox="1"/>
          <p:nvPr/>
        </p:nvSpPr>
        <p:spPr>
          <a:xfrm>
            <a:off x="2002568" y="816590"/>
            <a:ext cx="8186864" cy="5722322"/>
          </a:xfrm>
          <a:prstGeom prst="roundRect">
            <a:avLst>
              <a:gd name="adj" fmla="val 680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takes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'40943301'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'CSIE-101'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'112'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'95'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takes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'40943301'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'CSIE-347'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'112'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'87'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takes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'40943302'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'CSIE-101'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'112'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'63'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takes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'40943302'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'CSIE-190'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'2'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'112'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'93'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takes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'40943302'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'CSIE-315'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'111'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'93.6'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takes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'40943302'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'CSIE-347'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'112'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'96.6'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takes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'40941101'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'IM-351'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'111'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'80.2'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takes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'40945101'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'FIN-201'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'111'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'70'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takes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'40924101'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'PME-101'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'112'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'87.1'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takes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'40924102'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'CSIE-101'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'112'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'30'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takes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'40924102'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'CSIE-101'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'111'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'66.3'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takes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'40924102'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'CSIE-319'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'111'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'60'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takes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'40943303'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'CSIE-101'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'112'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'70'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takes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'40943303'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'CSIE-190'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'2'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'112'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'99'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takes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'40942303'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'AFL-199'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'111'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'99'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takes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'40943304'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'CSIE-101'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'112'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'99'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takes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'40943304'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'CSIE-319'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'2'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'111'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takes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'40940301'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'EE-181'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'112'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'70.3'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takes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'40940302'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'CSIE-101'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'112'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'87.8'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takes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'40940302'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'CSIE-315'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'111'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'98.7'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takes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'40947301'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'BIO-101'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'112'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'59.9'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takes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'40947301'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'BIO-301'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'111'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91070575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1EFD9-4A35-4BEF-B73A-846748C26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資料表資料 </a:t>
            </a:r>
            <a:r>
              <a:rPr lang="en-US" altLang="zh-TW" dirty="0"/>
              <a:t>- teaches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E0C6FA-2CA8-4C09-8A99-EC3E5D4F7F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117</a:t>
            </a:fld>
            <a:endParaRPr 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24FF8B5-C4FA-4EF8-8CA5-20239BEE62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714617"/>
              </p:ext>
            </p:extLst>
          </p:nvPr>
        </p:nvGraphicFramePr>
        <p:xfrm>
          <a:off x="2595178" y="1574800"/>
          <a:ext cx="7001644" cy="3708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50411">
                  <a:extLst>
                    <a:ext uri="{9D8B030D-6E8A-4147-A177-3AD203B41FA5}">
                      <a16:colId xmlns:a16="http://schemas.microsoft.com/office/drawing/2014/main" val="2980963887"/>
                    </a:ext>
                  </a:extLst>
                </a:gridCol>
                <a:gridCol w="1750411">
                  <a:extLst>
                    <a:ext uri="{9D8B030D-6E8A-4147-A177-3AD203B41FA5}">
                      <a16:colId xmlns:a16="http://schemas.microsoft.com/office/drawing/2014/main" val="3591060941"/>
                    </a:ext>
                  </a:extLst>
                </a:gridCol>
                <a:gridCol w="1750411">
                  <a:extLst>
                    <a:ext uri="{9D8B030D-6E8A-4147-A177-3AD203B41FA5}">
                      <a16:colId xmlns:a16="http://schemas.microsoft.com/office/drawing/2014/main" val="1155525082"/>
                    </a:ext>
                  </a:extLst>
                </a:gridCol>
                <a:gridCol w="1750411">
                  <a:extLst>
                    <a:ext uri="{9D8B030D-6E8A-4147-A177-3AD203B41FA5}">
                      <a16:colId xmlns:a16="http://schemas.microsoft.com/office/drawing/2014/main" val="27641472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ins_id</a:t>
                      </a:r>
                      <a:endParaRPr 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cou_id</a:t>
                      </a:r>
                      <a:endParaRPr 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semester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year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36698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CS-101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4489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CS-315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12432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CS-347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51682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FIN-201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9837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AFL-199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79791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PME-101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75887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IM-351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42545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CS-101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0318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CS-319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4563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995684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1EFD9-4A35-4BEF-B73A-846748C26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資料表資料 </a:t>
            </a:r>
            <a:r>
              <a:rPr lang="en-US" altLang="zh-TW" dirty="0"/>
              <a:t>- teaches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E0C6FA-2CA8-4C09-8A99-EC3E5D4F7F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118</a:t>
            </a:fld>
            <a:endParaRPr 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24FF8B5-C4FA-4EF8-8CA5-20239BEE62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452664"/>
              </p:ext>
            </p:extLst>
          </p:nvPr>
        </p:nvGraphicFramePr>
        <p:xfrm>
          <a:off x="2595178" y="2131060"/>
          <a:ext cx="7001644" cy="25958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50411">
                  <a:extLst>
                    <a:ext uri="{9D8B030D-6E8A-4147-A177-3AD203B41FA5}">
                      <a16:colId xmlns:a16="http://schemas.microsoft.com/office/drawing/2014/main" val="2980963887"/>
                    </a:ext>
                  </a:extLst>
                </a:gridCol>
                <a:gridCol w="1750411">
                  <a:extLst>
                    <a:ext uri="{9D8B030D-6E8A-4147-A177-3AD203B41FA5}">
                      <a16:colId xmlns:a16="http://schemas.microsoft.com/office/drawing/2014/main" val="3591060941"/>
                    </a:ext>
                  </a:extLst>
                </a:gridCol>
                <a:gridCol w="1750411">
                  <a:extLst>
                    <a:ext uri="{9D8B030D-6E8A-4147-A177-3AD203B41FA5}">
                      <a16:colId xmlns:a16="http://schemas.microsoft.com/office/drawing/2014/main" val="1155525082"/>
                    </a:ext>
                  </a:extLst>
                </a:gridCol>
                <a:gridCol w="1750411">
                  <a:extLst>
                    <a:ext uri="{9D8B030D-6E8A-4147-A177-3AD203B41FA5}">
                      <a16:colId xmlns:a16="http://schemas.microsoft.com/office/drawing/2014/main" val="27641472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ins_id</a:t>
                      </a:r>
                      <a:endParaRPr 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cou_id</a:t>
                      </a:r>
                      <a:endParaRPr 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semester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year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36698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BIO-101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2197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BIO-301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36771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CS-190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9894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CS-190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03133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CS-319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28458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EE-181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18042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201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E9F0C-95D6-54C2-A66C-90B0C478E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6E5B73-4998-E9D2-C421-8D6CAF062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設定</a:t>
            </a:r>
            <a:r>
              <a:rPr lang="en-US" altLang="zh-TW" b="1" i="0" dirty="0" err="1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MaraiaDB</a:t>
            </a:r>
            <a:r>
              <a:rPr lang="zh-TW" alt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環境變數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9CE4B4D-A459-DF63-4F5B-DA20B6D779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76A0C3-E83D-8D4B-19B9-9DDC9BCC00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A188FF8-EC56-F326-27EA-30E4CBACC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687046" y="1034209"/>
            <a:ext cx="8708958" cy="5322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18810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1EFD9-4A35-4BEF-B73A-846748C26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資料表資料 </a:t>
            </a:r>
            <a:r>
              <a:rPr lang="en-US" altLang="zh-TW" dirty="0"/>
              <a:t>- teaches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E0C6FA-2CA8-4C09-8A99-EC3E5D4F7F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119</a:t>
            </a:fld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4E64629-F565-52B1-8505-CC9975ABD9E5}"/>
              </a:ext>
            </a:extLst>
          </p:cNvPr>
          <p:cNvSpPr txBox="1"/>
          <p:nvPr/>
        </p:nvSpPr>
        <p:spPr>
          <a:xfrm>
            <a:off x="1819375" y="1182774"/>
            <a:ext cx="8553249" cy="4891147"/>
          </a:xfrm>
          <a:prstGeom prst="roundRect">
            <a:avLst>
              <a:gd name="adj" fmla="val 680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teaches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'CSIE-101'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'112'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teaches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'CSIE-315'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teaches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'CSIE-347'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'112'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teaches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'2'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'FIN-201'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teaches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'3'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'AFL-199'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teaches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'4'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'PME-101'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'112'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teaches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'5'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'IM-351'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teaches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'7'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'CSIE-101'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teaches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'7'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'CSIE-319'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teaches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'10'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'BIO-101'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'112'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teaches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'10'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'BIO-301'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teaches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'CSIE-190'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'112'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teaches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'CSIE-190'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'2'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'112'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teaches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'CSIE-319'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'2'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teaches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'12'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'EE-181'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'112'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054681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AFBF9D-9918-9593-697B-7B44EDE08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開啟</a:t>
            </a:r>
            <a:r>
              <a:rPr lang="en-US" altLang="zh-TW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MariaDB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69D55C1-4334-0F87-17C8-FC53E92705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使用指令開啟</a:t>
            </a:r>
            <a:r>
              <a:rPr lang="en-US" altLang="zh-TW" dirty="0"/>
              <a:t>MariaDB</a:t>
            </a:r>
          </a:p>
          <a:p>
            <a:r>
              <a:rPr lang="zh-TW" altLang="en-US" dirty="0"/>
              <a:t>輸入完指令後終端機</a:t>
            </a:r>
            <a:r>
              <a:rPr lang="zh-TW" altLang="en-US" dirty="0">
                <a:solidFill>
                  <a:srgbClr val="FF0000"/>
                </a:solidFill>
              </a:rPr>
              <a:t>視窗不要關閉</a:t>
            </a:r>
            <a:r>
              <a:rPr lang="zh-TW" altLang="en-US" dirty="0"/>
              <a:t>，否則服務會關閉</a:t>
            </a:r>
          </a:p>
          <a:p>
            <a:r>
              <a:rPr lang="zh-TW" altLang="en-US" dirty="0"/>
              <a:t>所以要還</a:t>
            </a:r>
            <a:r>
              <a:rPr lang="zh-TW" altLang="en-US" dirty="0">
                <a:solidFill>
                  <a:srgbClr val="FF0000"/>
                </a:solidFill>
              </a:rPr>
              <a:t>開啟新的終端機</a:t>
            </a:r>
            <a:r>
              <a:rPr lang="zh-TW" altLang="en-US" dirty="0"/>
              <a:t>視窗操作</a:t>
            </a:r>
            <a:r>
              <a:rPr lang="en-US" altLang="zh-TW" dirty="0"/>
              <a:t>MariaDB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F63758E-93D5-D40D-C2A6-DD570D3490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15A66E4-21E3-0B1B-E84D-60FEE6CC4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593" y="1116676"/>
            <a:ext cx="6011862" cy="49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539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D007021-A59E-190D-77BA-1351DBF2DC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D0F2925-314E-1C48-B847-1FA1059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0430" y="2766217"/>
            <a:ext cx="7953357" cy="1325563"/>
          </a:xfrm>
        </p:spPr>
        <p:txBody>
          <a:bodyPr/>
          <a:lstStyle/>
          <a:p>
            <a:r>
              <a:rPr lang="en-US" altLang="zh-TW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MariaDB </a:t>
            </a:r>
            <a:r>
              <a:rPr lang="zh-TW" alt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基本操作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5F25468-23A3-262B-9FFB-6A317EAC1F6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86249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077918-61DA-A207-6F23-213E8CA14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MariaDB </a:t>
            </a:r>
            <a:r>
              <a:rPr lang="zh-TW" alt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基本操作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D2B1A97-11D1-7D5E-C1F0-B6A76F9B4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登入資料庫</a:t>
            </a:r>
            <a:endParaRPr lang="en-US" altLang="zh-TW" dirty="0"/>
          </a:p>
          <a:p>
            <a:endParaRPr lang="en-US" altLang="zh-TW" dirty="0"/>
          </a:p>
          <a:p>
            <a:pPr lvl="1"/>
            <a:r>
              <a:rPr lang="en-US" altLang="zh-TW" dirty="0"/>
              <a:t>-u : </a:t>
            </a:r>
            <a:r>
              <a:rPr lang="zh-TW" altLang="en-US" dirty="0"/>
              <a:t>指定使用者</a:t>
            </a:r>
          </a:p>
          <a:p>
            <a:pPr lvl="1"/>
            <a:r>
              <a:rPr lang="en-US" altLang="zh-TW" dirty="0"/>
              <a:t>-p : </a:t>
            </a:r>
            <a:r>
              <a:rPr lang="zh-TW" altLang="en-US" dirty="0"/>
              <a:t>輸入密碼，後面如果沒有直接輸入密碼，那系統會出現提示訊息讓使用者輸入，這種方式可以避免密碼直接顯示</a:t>
            </a:r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  <a:p>
            <a:pPr lvl="1"/>
            <a:r>
              <a:rPr lang="en-US" altLang="zh-TW" dirty="0"/>
              <a:t>-h</a:t>
            </a:r>
            <a:r>
              <a:rPr lang="zh-TW" altLang="en-US" dirty="0"/>
              <a:t>：存取遠端資料庫伺服器（非必要）</a:t>
            </a:r>
          </a:p>
          <a:p>
            <a:r>
              <a:rPr lang="en-US" altLang="zh-TW" dirty="0" err="1"/>
              <a:t>db_name</a:t>
            </a:r>
            <a:r>
              <a:rPr lang="zh-TW" altLang="en-US" dirty="0"/>
              <a:t>：指定存取資料庫（非必要）</a:t>
            </a:r>
          </a:p>
          <a:p>
            <a:r>
              <a:rPr lang="zh-TW" altLang="en-US" dirty="0"/>
              <a:t>如果成功登入會看到像</a:t>
            </a:r>
            <a:r>
              <a:rPr lang="en-US" altLang="zh-TW" dirty="0"/>
              <a:t>...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02F5B8-C83E-C618-5779-51A915BD86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E7B13B9F-0553-7956-EA71-0626F029509A}"/>
              </a:ext>
            </a:extLst>
          </p:cNvPr>
          <p:cNvSpPr/>
          <p:nvPr/>
        </p:nvSpPr>
        <p:spPr>
          <a:xfrm>
            <a:off x="1394692" y="1673838"/>
            <a:ext cx="5994400" cy="4064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800" dirty="0" err="1">
                <a:solidFill>
                  <a:schemeClr val="accent4">
                    <a:lumMod val="40000"/>
                    <a:lumOff val="60000"/>
                  </a:schemeClr>
                </a:solidFill>
                <a:ea typeface="微軟正黑體" panose="020B0604030504040204" pitchFamily="34" charset="-120"/>
              </a:rPr>
              <a:t>mysql</a:t>
            </a:r>
            <a:r>
              <a:rPr lang="en-US" altLang="zh-TW" sz="1800" dirty="0">
                <a:ea typeface="微軟正黑體" panose="020B0604030504040204" pitchFamily="34" charset="-120"/>
              </a:rPr>
              <a:t> </a:t>
            </a:r>
            <a:r>
              <a:rPr lang="en-US" altLang="zh-TW" sz="1800" dirty="0">
                <a:solidFill>
                  <a:schemeClr val="bg1">
                    <a:lumMod val="75000"/>
                  </a:schemeClr>
                </a:solidFill>
                <a:ea typeface="微軟正黑體" panose="020B0604030504040204" pitchFamily="34" charset="-120"/>
              </a:rPr>
              <a:t>-u</a:t>
            </a:r>
            <a:r>
              <a:rPr lang="en-US" altLang="zh-TW" sz="1800" dirty="0">
                <a:ea typeface="微軟正黑體" panose="020B0604030504040204" pitchFamily="34" charset="-120"/>
              </a:rPr>
              <a:t> user_name </a:t>
            </a:r>
            <a:r>
              <a:rPr lang="en-US" altLang="zh-TW" sz="1800" dirty="0">
                <a:solidFill>
                  <a:schemeClr val="bg1">
                    <a:lumMod val="75000"/>
                  </a:schemeClr>
                </a:solidFill>
                <a:ea typeface="微軟正黑體" panose="020B0604030504040204" pitchFamily="34" charset="-120"/>
              </a:rPr>
              <a:t>-p -h</a:t>
            </a:r>
            <a:r>
              <a:rPr lang="en-US" altLang="zh-TW" sz="1800" dirty="0">
                <a:ea typeface="微軟正黑體" panose="020B0604030504040204" pitchFamily="34" charset="-120"/>
              </a:rPr>
              <a:t> </a:t>
            </a:r>
            <a:r>
              <a:rPr lang="en-US" altLang="zh-TW" sz="1800" dirty="0" err="1">
                <a:ea typeface="微軟正黑體" panose="020B0604030504040204" pitchFamily="34" charset="-120"/>
              </a:rPr>
              <a:t>ip_address</a:t>
            </a:r>
            <a:r>
              <a:rPr lang="en-US" altLang="zh-TW" sz="1800" dirty="0">
                <a:ea typeface="微軟正黑體" panose="020B0604030504040204" pitchFamily="34" charset="-120"/>
              </a:rPr>
              <a:t> </a:t>
            </a:r>
            <a:r>
              <a:rPr lang="en-US" altLang="zh-TW" sz="1800" dirty="0" err="1">
                <a:ea typeface="微軟正黑體" panose="020B0604030504040204" pitchFamily="34" charset="-120"/>
              </a:rPr>
              <a:t>db_name</a:t>
            </a:r>
            <a:endParaRPr lang="en-US" altLang="zh-TW" sz="1800" dirty="0"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04FBF85-4A8C-86D8-F8E7-DDAC221B9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312" y="3287962"/>
            <a:ext cx="4591050" cy="628650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DE23A4BB-2943-1E94-2B22-D46AA0D4731A}"/>
              </a:ext>
            </a:extLst>
          </p:cNvPr>
          <p:cNvSpPr/>
          <p:nvPr/>
        </p:nvSpPr>
        <p:spPr>
          <a:xfrm>
            <a:off x="1394692" y="5423989"/>
            <a:ext cx="5994400" cy="4064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800" dirty="0">
                <a:ea typeface="微軟正黑體" panose="020B0604030504040204" pitchFamily="34" charset="-120"/>
              </a:rPr>
              <a:t>MariaDB [none]&gt; </a:t>
            </a:r>
          </a:p>
        </p:txBody>
      </p:sp>
    </p:spTree>
    <p:extLst>
      <p:ext uri="{BB962C8B-B14F-4D97-AF65-F5344CB8AC3E}">
        <p14:creationId xmlns:p14="http://schemas.microsoft.com/office/powerpoint/2010/main" val="346077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B0EFE-75D5-A996-DD42-98A9705E6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778A98-3423-08BA-DC3C-7E51F68A7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MariaDB </a:t>
            </a:r>
            <a:r>
              <a:rPr lang="zh-TW" alt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基本操作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5BC6F0B-E3F7-EC67-5D15-6D3312A70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查看已有的資料庫</a:t>
            </a:r>
            <a:endParaRPr lang="en-US" altLang="zh-TW" b="0" i="0" dirty="0">
              <a:solidFill>
                <a:srgbClr val="222222"/>
              </a:solidFill>
              <a:effectLst/>
              <a:latin typeface="Source Sans Pro" panose="020B0503030403020204" pitchFamily="34" charset="0"/>
            </a:endParaRPr>
          </a:p>
          <a:p>
            <a:endParaRPr lang="en-US" altLang="zh-TW" dirty="0">
              <a:solidFill>
                <a:srgbClr val="222222"/>
              </a:solidFill>
              <a:latin typeface="Source Sans Pro" panose="020B0503030403020204" pitchFamily="34" charset="0"/>
            </a:endParaRPr>
          </a:p>
          <a:p>
            <a:endParaRPr lang="en-US" altLang="zh-TW" dirty="0">
              <a:solidFill>
                <a:srgbClr val="222222"/>
              </a:solidFill>
              <a:latin typeface="Source Sans Pro" panose="020B0503030403020204" pitchFamily="34" charset="0"/>
            </a:endParaRPr>
          </a:p>
          <a:p>
            <a:endParaRPr lang="en-US" altLang="zh-TW" dirty="0">
              <a:solidFill>
                <a:srgbClr val="222222"/>
              </a:solidFill>
              <a:latin typeface="Source Sans Pro" panose="020B0503030403020204" pitchFamily="34" charset="0"/>
            </a:endParaRPr>
          </a:p>
          <a:p>
            <a:endParaRPr lang="en-US" altLang="zh-TW" dirty="0">
              <a:solidFill>
                <a:srgbClr val="222222"/>
              </a:solidFill>
              <a:latin typeface="Source Sans Pro" panose="020B0503030403020204" pitchFamily="34" charset="0"/>
            </a:endParaRPr>
          </a:p>
          <a:p>
            <a:endParaRPr lang="en-US" altLang="zh-TW" dirty="0">
              <a:solidFill>
                <a:srgbClr val="222222"/>
              </a:solidFill>
              <a:latin typeface="Source Sans Pro" panose="020B0503030403020204" pitchFamily="34" charset="0"/>
            </a:endParaRPr>
          </a:p>
          <a:p>
            <a:endParaRPr lang="en-US" altLang="zh-TW" dirty="0">
              <a:solidFill>
                <a:srgbClr val="222222"/>
              </a:solidFill>
              <a:latin typeface="Source Sans Pro" panose="020B0503030403020204" pitchFamily="34" charset="0"/>
            </a:endParaRPr>
          </a:p>
          <a:p>
            <a:r>
              <a:rPr lang="zh-TW" alt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建立資料庫並使用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CE678F4-BE20-7CFD-C18E-55CFA46E73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B34263A3-E4EC-FB51-470B-A4807E236073}"/>
              </a:ext>
            </a:extLst>
          </p:cNvPr>
          <p:cNvSpPr/>
          <p:nvPr/>
        </p:nvSpPr>
        <p:spPr>
          <a:xfrm>
            <a:off x="1394692" y="1673838"/>
            <a:ext cx="5994400" cy="4064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800" b="0" i="0" dirty="0">
                <a:solidFill>
                  <a:srgbClr val="CC99CC"/>
                </a:solidFill>
                <a:effectLst/>
              </a:rPr>
              <a:t>SHOW</a:t>
            </a:r>
            <a:r>
              <a:rPr lang="en-US" altLang="zh-TW" sz="1800" b="0" i="0" dirty="0">
                <a:solidFill>
                  <a:srgbClr val="CCCCCC"/>
                </a:solidFill>
                <a:effectLst/>
              </a:rPr>
              <a:t> DATABASES;</a:t>
            </a:r>
            <a:endParaRPr lang="en-US" altLang="zh-TW" dirty="0">
              <a:ea typeface="微軟正黑體" panose="020B0604030504040204" pitchFamily="34" charset="-120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7C561A3-659B-B1B0-7577-00F6516D3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692" y="2207504"/>
            <a:ext cx="3555999" cy="225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775DB30B-1517-31F3-B613-6346ADC92966}"/>
              </a:ext>
            </a:extLst>
          </p:cNvPr>
          <p:cNvSpPr/>
          <p:nvPr/>
        </p:nvSpPr>
        <p:spPr>
          <a:xfrm>
            <a:off x="1394692" y="5184161"/>
            <a:ext cx="5994400" cy="73634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800" b="0" i="0" dirty="0">
                <a:solidFill>
                  <a:srgbClr val="CC99CC"/>
                </a:solidFill>
                <a:effectLst/>
                <a:latin typeface="+mj-lt"/>
              </a:rPr>
              <a:t>CREATE</a:t>
            </a:r>
            <a:r>
              <a:rPr lang="en-US" altLang="zh-TW" sz="1800" b="0" i="0" dirty="0">
                <a:solidFill>
                  <a:srgbClr val="CCCCCC"/>
                </a:solidFill>
                <a:effectLst/>
                <a:latin typeface="+mj-lt"/>
              </a:rPr>
              <a:t> DATABASE bookstore; </a:t>
            </a:r>
          </a:p>
          <a:p>
            <a:r>
              <a:rPr lang="en-US" altLang="zh-TW" sz="1800" b="0" i="0" dirty="0">
                <a:solidFill>
                  <a:srgbClr val="CCCCCC"/>
                </a:solidFill>
                <a:effectLst/>
                <a:latin typeface="+mj-lt"/>
              </a:rPr>
              <a:t>USE bookstore; </a:t>
            </a:r>
            <a:endParaRPr lang="en-US" altLang="zh-TW" dirty="0"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562D7C3-2AB4-B6C0-7FAC-4A9376B84A96}"/>
              </a:ext>
            </a:extLst>
          </p:cNvPr>
          <p:cNvSpPr txBox="1"/>
          <p:nvPr/>
        </p:nvSpPr>
        <p:spPr>
          <a:xfrm>
            <a:off x="7361752" y="5591189"/>
            <a:ext cx="34355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※</a:t>
            </a:r>
            <a:r>
              <a:rPr lang="zh-TW" altLang="en-US" sz="16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資料庫的名字在使用時不分大小寫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23688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1A3277-89F6-EFEC-192E-0D3809B12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MariaDB </a:t>
            </a:r>
            <a:r>
              <a:rPr lang="zh-TW" alt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基本操作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91D47C3-4649-9385-8425-847C64530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建立資料表</a:t>
            </a:r>
            <a:r>
              <a:rPr lang="en-US" altLang="zh-TW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(table)</a:t>
            </a:r>
          </a:p>
          <a:p>
            <a:endParaRPr lang="en-US" altLang="zh-TW" b="0" i="0" dirty="0">
              <a:solidFill>
                <a:srgbClr val="222222"/>
              </a:solidFill>
              <a:effectLst/>
              <a:latin typeface="Source Sans Pro" panose="020B0503030403020204" pitchFamily="34" charset="0"/>
            </a:endParaRPr>
          </a:p>
          <a:p>
            <a:endParaRPr lang="en-US" altLang="zh-TW" dirty="0">
              <a:solidFill>
                <a:srgbClr val="222222"/>
              </a:solidFill>
              <a:latin typeface="Source Sans Pro" panose="020B0503030403020204" pitchFamily="34" charset="0"/>
            </a:endParaRPr>
          </a:p>
          <a:p>
            <a:endParaRPr lang="en-US" altLang="zh-TW" b="0" i="0" dirty="0">
              <a:solidFill>
                <a:srgbClr val="222222"/>
              </a:solidFill>
              <a:effectLst/>
              <a:latin typeface="Source Sans Pro" panose="020B0503030403020204" pitchFamily="34" charset="0"/>
            </a:endParaRPr>
          </a:p>
          <a:p>
            <a:endParaRPr lang="en-US" altLang="zh-TW" dirty="0">
              <a:solidFill>
                <a:srgbClr val="222222"/>
              </a:solidFill>
              <a:latin typeface="Source Sans Pro" panose="020B0503030403020204" pitchFamily="34" charset="0"/>
            </a:endParaRPr>
          </a:p>
          <a:p>
            <a:pPr marL="114300" indent="0">
              <a:buNone/>
            </a:pPr>
            <a:endParaRPr lang="en-US" altLang="zh-TW" b="0" i="0" dirty="0">
              <a:solidFill>
                <a:srgbClr val="222222"/>
              </a:solidFill>
              <a:effectLst/>
              <a:latin typeface="Source Sans Pro" panose="020B0503030403020204" pitchFamily="34" charset="0"/>
            </a:endParaRPr>
          </a:p>
          <a:p>
            <a:r>
              <a:rPr lang="zh-TW" alt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檢視建立的資料表詳細資料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1EFC851-9C6B-1CAE-CF7F-718FB53E1D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26B9BF5B-F151-E06B-DC03-1E042C72B1A6}"/>
              </a:ext>
            </a:extLst>
          </p:cNvPr>
          <p:cNvSpPr/>
          <p:nvPr/>
        </p:nvSpPr>
        <p:spPr>
          <a:xfrm>
            <a:off x="1249989" y="1610625"/>
            <a:ext cx="3765356" cy="2248639"/>
          </a:xfrm>
          <a:prstGeom prst="roundRect">
            <a:avLst>
              <a:gd name="adj" fmla="val 804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800" b="0" i="0" dirty="0">
                <a:solidFill>
                  <a:srgbClr val="CC99CC"/>
                </a:solidFill>
                <a:effectLst/>
              </a:rPr>
              <a:t>CREATE</a:t>
            </a:r>
            <a:r>
              <a:rPr lang="en-US" altLang="zh-TW" sz="1800" b="0" i="0" dirty="0">
                <a:solidFill>
                  <a:srgbClr val="CCCCCC"/>
                </a:solidFill>
                <a:effectLst/>
              </a:rPr>
              <a:t> </a:t>
            </a:r>
            <a:r>
              <a:rPr lang="en-US" altLang="zh-TW" sz="1800" b="0" i="0" dirty="0">
                <a:solidFill>
                  <a:srgbClr val="CC99CC"/>
                </a:solidFill>
                <a:effectLst/>
              </a:rPr>
              <a:t>TABLE</a:t>
            </a:r>
            <a:r>
              <a:rPr lang="en-US" altLang="zh-TW" sz="1800" b="0" i="0" dirty="0">
                <a:solidFill>
                  <a:srgbClr val="CCCCCC"/>
                </a:solidFill>
                <a:effectLst/>
              </a:rPr>
              <a:t> books ( </a:t>
            </a:r>
          </a:p>
          <a:p>
            <a:r>
              <a:rPr lang="en-US" altLang="zh-TW" sz="1800" b="0" i="0" dirty="0" err="1">
                <a:solidFill>
                  <a:srgbClr val="CCCCCC"/>
                </a:solidFill>
                <a:effectLst/>
              </a:rPr>
              <a:t>isbn</a:t>
            </a:r>
            <a:r>
              <a:rPr lang="en-US" altLang="zh-TW" sz="1800" b="0" i="0" dirty="0">
                <a:solidFill>
                  <a:srgbClr val="CCCCCC"/>
                </a:solidFill>
                <a:effectLst/>
              </a:rPr>
              <a:t> </a:t>
            </a:r>
            <a:r>
              <a:rPr lang="en-US" altLang="zh-TW" sz="1800" b="0" i="0" dirty="0">
                <a:solidFill>
                  <a:srgbClr val="CC99CC"/>
                </a:solidFill>
                <a:effectLst/>
              </a:rPr>
              <a:t>CHAR</a:t>
            </a:r>
            <a:r>
              <a:rPr lang="en-US" altLang="zh-TW" sz="1800" b="0" i="0" dirty="0">
                <a:solidFill>
                  <a:srgbClr val="CCCCCC"/>
                </a:solidFill>
                <a:effectLst/>
              </a:rPr>
              <a:t>(</a:t>
            </a:r>
            <a:r>
              <a:rPr lang="en-US" altLang="zh-TW" sz="1800" b="0" i="0" dirty="0">
                <a:solidFill>
                  <a:srgbClr val="F99157"/>
                </a:solidFill>
                <a:effectLst/>
              </a:rPr>
              <a:t>20</a:t>
            </a:r>
            <a:r>
              <a:rPr lang="en-US" altLang="zh-TW" sz="1800" b="0" i="0" dirty="0">
                <a:solidFill>
                  <a:srgbClr val="CCCCCC"/>
                </a:solidFill>
                <a:effectLst/>
              </a:rPr>
              <a:t>) </a:t>
            </a:r>
            <a:r>
              <a:rPr lang="en-US" altLang="zh-TW" sz="1800" b="0" i="0" dirty="0">
                <a:solidFill>
                  <a:srgbClr val="CC99CC"/>
                </a:solidFill>
                <a:effectLst/>
              </a:rPr>
              <a:t>PRIMARY</a:t>
            </a:r>
            <a:r>
              <a:rPr lang="en-US" altLang="zh-TW" sz="1800" b="0" i="0" dirty="0">
                <a:solidFill>
                  <a:srgbClr val="CCCCCC"/>
                </a:solidFill>
                <a:effectLst/>
              </a:rPr>
              <a:t> KEY, </a:t>
            </a:r>
          </a:p>
          <a:p>
            <a:r>
              <a:rPr lang="en-US" altLang="zh-TW" sz="1800" b="0" i="0" dirty="0">
                <a:solidFill>
                  <a:srgbClr val="CCCCCC"/>
                </a:solidFill>
                <a:effectLst/>
              </a:rPr>
              <a:t>title </a:t>
            </a:r>
            <a:r>
              <a:rPr lang="en-US" altLang="zh-TW" sz="1800" b="0" i="0" dirty="0">
                <a:solidFill>
                  <a:srgbClr val="CC99CC"/>
                </a:solidFill>
                <a:effectLst/>
              </a:rPr>
              <a:t>VARCHAR</a:t>
            </a:r>
            <a:r>
              <a:rPr lang="en-US" altLang="zh-TW" sz="1800" b="0" i="0" dirty="0">
                <a:solidFill>
                  <a:srgbClr val="CCCCCC"/>
                </a:solidFill>
                <a:effectLst/>
              </a:rPr>
              <a:t>(</a:t>
            </a:r>
            <a:r>
              <a:rPr lang="en-US" altLang="zh-TW" sz="1800" b="0" i="0" dirty="0">
                <a:solidFill>
                  <a:srgbClr val="F99157"/>
                </a:solidFill>
                <a:effectLst/>
              </a:rPr>
              <a:t>50</a:t>
            </a:r>
            <a:r>
              <a:rPr lang="en-US" altLang="zh-TW" sz="1800" b="0" i="0" dirty="0">
                <a:solidFill>
                  <a:srgbClr val="CCCCCC"/>
                </a:solidFill>
                <a:effectLst/>
              </a:rPr>
              <a:t>), </a:t>
            </a:r>
          </a:p>
          <a:p>
            <a:r>
              <a:rPr lang="en-US" altLang="zh-TW" sz="1800" b="0" i="0" dirty="0" err="1">
                <a:solidFill>
                  <a:srgbClr val="CCCCCC"/>
                </a:solidFill>
                <a:effectLst/>
              </a:rPr>
              <a:t>author_id</a:t>
            </a:r>
            <a:r>
              <a:rPr lang="en-US" altLang="zh-TW" sz="1800" b="0" i="0" dirty="0">
                <a:solidFill>
                  <a:srgbClr val="CCCCCC"/>
                </a:solidFill>
                <a:effectLst/>
              </a:rPr>
              <a:t> </a:t>
            </a:r>
            <a:r>
              <a:rPr lang="en-US" altLang="zh-TW" sz="1800" b="0" i="0" dirty="0">
                <a:solidFill>
                  <a:srgbClr val="CC99CC"/>
                </a:solidFill>
                <a:effectLst/>
              </a:rPr>
              <a:t>INT</a:t>
            </a:r>
            <a:r>
              <a:rPr lang="en-US" altLang="zh-TW" sz="1800" b="0" i="0" dirty="0">
                <a:solidFill>
                  <a:srgbClr val="CCCCCC"/>
                </a:solidFill>
                <a:effectLst/>
              </a:rPr>
              <a:t>, </a:t>
            </a:r>
          </a:p>
          <a:p>
            <a:r>
              <a:rPr lang="en-US" altLang="zh-TW" sz="1800" b="0" i="0" dirty="0" err="1">
                <a:solidFill>
                  <a:srgbClr val="CCCCCC"/>
                </a:solidFill>
                <a:effectLst/>
              </a:rPr>
              <a:t>publisher_id</a:t>
            </a:r>
            <a:r>
              <a:rPr lang="en-US" altLang="zh-TW" sz="1800" b="0" i="0" dirty="0">
                <a:solidFill>
                  <a:srgbClr val="CCCCCC"/>
                </a:solidFill>
                <a:effectLst/>
              </a:rPr>
              <a:t> </a:t>
            </a:r>
            <a:r>
              <a:rPr lang="en-US" altLang="zh-TW" sz="1800" b="0" i="0" dirty="0">
                <a:solidFill>
                  <a:srgbClr val="CC99CC"/>
                </a:solidFill>
                <a:effectLst/>
              </a:rPr>
              <a:t>INT</a:t>
            </a:r>
            <a:r>
              <a:rPr lang="en-US" altLang="zh-TW" sz="1800" b="0" i="0" dirty="0">
                <a:solidFill>
                  <a:srgbClr val="CCCCCC"/>
                </a:solidFill>
                <a:effectLst/>
              </a:rPr>
              <a:t>, </a:t>
            </a:r>
          </a:p>
          <a:p>
            <a:r>
              <a:rPr lang="en-US" altLang="zh-TW" sz="1800" b="0" i="0" dirty="0" err="1">
                <a:solidFill>
                  <a:srgbClr val="CCCCCC"/>
                </a:solidFill>
                <a:effectLst/>
              </a:rPr>
              <a:t>year_pub</a:t>
            </a:r>
            <a:r>
              <a:rPr lang="en-US" altLang="zh-TW" sz="1800" b="0" i="0" dirty="0">
                <a:solidFill>
                  <a:srgbClr val="CCCCCC"/>
                </a:solidFill>
                <a:effectLst/>
              </a:rPr>
              <a:t> </a:t>
            </a:r>
            <a:r>
              <a:rPr lang="en-US" altLang="zh-TW" sz="1800" b="0" i="0" dirty="0">
                <a:solidFill>
                  <a:srgbClr val="CC99CC"/>
                </a:solidFill>
                <a:effectLst/>
              </a:rPr>
              <a:t>CHAR</a:t>
            </a:r>
            <a:r>
              <a:rPr lang="en-US" altLang="zh-TW" sz="1800" b="0" i="0" dirty="0">
                <a:solidFill>
                  <a:srgbClr val="CCCCCC"/>
                </a:solidFill>
                <a:effectLst/>
              </a:rPr>
              <a:t>(</a:t>
            </a:r>
            <a:r>
              <a:rPr lang="en-US" altLang="zh-TW" sz="1800" b="0" i="0" dirty="0">
                <a:solidFill>
                  <a:srgbClr val="F99157"/>
                </a:solidFill>
                <a:effectLst/>
              </a:rPr>
              <a:t>4</a:t>
            </a:r>
            <a:r>
              <a:rPr lang="en-US" altLang="zh-TW" sz="1800" b="0" i="0" dirty="0">
                <a:solidFill>
                  <a:srgbClr val="CCCCCC"/>
                </a:solidFill>
                <a:effectLst/>
              </a:rPr>
              <a:t>), </a:t>
            </a:r>
          </a:p>
          <a:p>
            <a:r>
              <a:rPr lang="en-US" altLang="zh-TW" sz="1800" b="0" i="0" dirty="0">
                <a:solidFill>
                  <a:srgbClr val="CCCCCC"/>
                </a:solidFill>
                <a:effectLst/>
              </a:rPr>
              <a:t>description TEXT );</a:t>
            </a:r>
            <a:endParaRPr lang="en-US" altLang="zh-TW" dirty="0">
              <a:ea typeface="微軟正黑體" panose="020B0604030504040204" pitchFamily="34" charset="-120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78D656BB-65A5-1AF6-6537-0C19ADF4F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801" y="1610625"/>
            <a:ext cx="5764210" cy="224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F63D1DC0-3B20-6141-ECD1-BDE44F16F1E8}"/>
              </a:ext>
            </a:extLst>
          </p:cNvPr>
          <p:cNvSpPr/>
          <p:nvPr/>
        </p:nvSpPr>
        <p:spPr>
          <a:xfrm>
            <a:off x="1249989" y="4840975"/>
            <a:ext cx="3765356" cy="4064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i="0" dirty="0">
                <a:solidFill>
                  <a:srgbClr val="CC99CC"/>
                </a:solidFill>
                <a:effectLst/>
              </a:rPr>
              <a:t>DESCRIBE</a:t>
            </a:r>
            <a:r>
              <a:rPr lang="en-US" altLang="zh-TW" sz="1800" i="0" dirty="0">
                <a:solidFill>
                  <a:srgbClr val="CCCCCC"/>
                </a:solidFill>
                <a:effectLst/>
              </a:rPr>
              <a:t> books;</a:t>
            </a:r>
            <a:endParaRPr lang="zh-TW" altLang="zh-TW" sz="1800" dirty="0">
              <a:effectLst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0B1B27D-C985-29D1-AF71-C16CF5F38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801" y="4746737"/>
            <a:ext cx="5696846" cy="188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29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C5B-B73A-AD45-4C0E-44AE408FE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MariaDB </a:t>
            </a:r>
            <a:r>
              <a:rPr lang="zh-TW" alt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基本操作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9C2A1B9-AD47-C92A-B9B3-07C5B77A8A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檢視建立的資料表詳細資料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刪除指定資料表</a:t>
            </a:r>
            <a:endParaRPr lang="en-US" altLang="zh-TW" dirty="0"/>
          </a:p>
          <a:p>
            <a:endParaRPr lang="zh-TW" altLang="en-US" dirty="0"/>
          </a:p>
          <a:p>
            <a:r>
              <a:rPr lang="zh-TW" altLang="en-US" dirty="0"/>
              <a:t>刪除指定資料庫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81C2BE-44D1-732E-023C-A493688B20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8FB58D2F-D8C6-CF70-0F11-1A9ADB1347E0}"/>
              </a:ext>
            </a:extLst>
          </p:cNvPr>
          <p:cNvSpPr/>
          <p:nvPr/>
        </p:nvSpPr>
        <p:spPr>
          <a:xfrm>
            <a:off x="1379298" y="1672903"/>
            <a:ext cx="3765356" cy="4064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dirty="0">
                <a:solidFill>
                  <a:srgbClr val="CC99CC"/>
                </a:solidFill>
                <a:effectLst/>
              </a:rPr>
              <a:t>SHOW</a:t>
            </a:r>
            <a:r>
              <a:rPr lang="en-US" altLang="zh-TW" sz="1800" b="0" i="0" dirty="0">
                <a:solidFill>
                  <a:srgbClr val="CCCCCC"/>
                </a:solidFill>
                <a:effectLst/>
              </a:rPr>
              <a:t> tables;</a:t>
            </a:r>
            <a:endParaRPr lang="zh-TW" altLang="zh-TW" dirty="0">
              <a:effectLst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DC25D213-745F-357A-6D8C-688DC7DB1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569" y="1079732"/>
            <a:ext cx="2859809" cy="122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A0740BE8-F383-3404-4AA7-2E2069E525CD}"/>
              </a:ext>
            </a:extLst>
          </p:cNvPr>
          <p:cNvSpPr/>
          <p:nvPr/>
        </p:nvSpPr>
        <p:spPr>
          <a:xfrm>
            <a:off x="1379298" y="2684849"/>
            <a:ext cx="3765356" cy="4064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dirty="0">
                <a:solidFill>
                  <a:srgbClr val="CC99CC"/>
                </a:solidFill>
                <a:effectLst/>
                <a:latin typeface="+mj-lt"/>
              </a:rPr>
              <a:t>DROP</a:t>
            </a:r>
            <a:r>
              <a:rPr lang="en-US" altLang="zh-TW" sz="1800" b="0" i="0" dirty="0">
                <a:solidFill>
                  <a:srgbClr val="CCCCCC"/>
                </a:solidFill>
                <a:effectLst/>
                <a:latin typeface="+mj-lt"/>
              </a:rPr>
              <a:t> </a:t>
            </a:r>
            <a:r>
              <a:rPr lang="en-US" altLang="zh-TW" sz="1800" b="0" i="0" dirty="0">
                <a:solidFill>
                  <a:srgbClr val="CC99CC"/>
                </a:solidFill>
                <a:effectLst/>
                <a:latin typeface="+mj-lt"/>
              </a:rPr>
              <a:t>TABLE</a:t>
            </a:r>
            <a:r>
              <a:rPr lang="en-US" altLang="zh-TW" sz="1800" b="0" i="0" dirty="0">
                <a:solidFill>
                  <a:srgbClr val="CCCCCC"/>
                </a:solidFill>
                <a:effectLst/>
                <a:latin typeface="+mj-lt"/>
              </a:rPr>
              <a:t> books;</a:t>
            </a:r>
            <a:endParaRPr lang="zh-TW" altLang="zh-TW" sz="1100" dirty="0">
              <a:effectLst/>
              <a:latin typeface="+mj-lt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207E7C3-05DD-32DA-8E6C-79175BBA051D}"/>
              </a:ext>
            </a:extLst>
          </p:cNvPr>
          <p:cNvSpPr/>
          <p:nvPr/>
        </p:nvSpPr>
        <p:spPr>
          <a:xfrm>
            <a:off x="1379297" y="3739343"/>
            <a:ext cx="4799829" cy="4064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dirty="0">
                <a:solidFill>
                  <a:srgbClr val="CC99CC"/>
                </a:solidFill>
                <a:effectLst/>
                <a:latin typeface="+mj-lt"/>
              </a:rPr>
              <a:t>DROP</a:t>
            </a:r>
            <a:r>
              <a:rPr lang="en-US" altLang="zh-TW" sz="1800" b="0" i="0" dirty="0">
                <a:solidFill>
                  <a:srgbClr val="CCCCCC"/>
                </a:solidFill>
                <a:effectLst/>
                <a:latin typeface="+mj-lt"/>
              </a:rPr>
              <a:t> DATABASE bookstore;</a:t>
            </a:r>
            <a:endParaRPr lang="zh-TW" altLang="zh-TW" sz="110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73178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BDF56F-67A8-7E1A-2311-BA99A63ED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建立使用者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A1E71B-B276-72B2-0ED9-0DD5A0255AD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BAC0C37-124B-EA37-131A-C9887D1055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301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E4462D-C874-ADC0-AAE0-91902A151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MariaDB </a:t>
            </a:r>
            <a:r>
              <a:rPr lang="zh-TW" alt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簡介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DD5D8CD-5C33-D5A2-2CF5-4D1BD857EC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41371" y="5135721"/>
            <a:ext cx="6912428" cy="710315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  <a:latin typeface="Source Sans Pro" panose="020B0503030403020204" pitchFamily="34" charset="0"/>
              </a:rPr>
              <a:t>MySQL </a:t>
            </a:r>
            <a:r>
              <a:rPr lang="zh-TW" altLang="en-US" dirty="0">
                <a:solidFill>
                  <a:schemeClr val="tx1"/>
                </a:solidFill>
                <a:latin typeface="Source Sans Pro" panose="020B0503030403020204" pitchFamily="34" charset="0"/>
              </a:rPr>
              <a:t>≠ </a:t>
            </a:r>
            <a:r>
              <a:rPr lang="en-US" altLang="zh-TW" dirty="0">
                <a:solidFill>
                  <a:schemeClr val="tx1"/>
                </a:solidFill>
                <a:latin typeface="Source Sans Pro" panose="020B0503030403020204" pitchFamily="34" charset="0"/>
              </a:rPr>
              <a:t>SQL</a:t>
            </a:r>
            <a:r>
              <a:rPr lang="zh-TW" altLang="en-US" dirty="0">
                <a:solidFill>
                  <a:schemeClr val="tx1"/>
                </a:solidFill>
                <a:latin typeface="Source Sans Pro" panose="020B0503030403020204" pitchFamily="34" charset="0"/>
              </a:rPr>
              <a:t> 就像 </a:t>
            </a:r>
            <a:r>
              <a:rPr lang="en-US" altLang="zh-TW" dirty="0">
                <a:solidFill>
                  <a:schemeClr val="tx1"/>
                </a:solidFill>
                <a:latin typeface="Source Sans Pro" panose="020B0503030403020204" pitchFamily="34" charset="0"/>
              </a:rPr>
              <a:t>GitHub </a:t>
            </a:r>
            <a:r>
              <a:rPr lang="zh-TW" altLang="en-US" dirty="0">
                <a:solidFill>
                  <a:schemeClr val="tx1"/>
                </a:solidFill>
                <a:latin typeface="Source Sans Pro" panose="020B0503030403020204" pitchFamily="34" charset="0"/>
              </a:rPr>
              <a:t>≠ </a:t>
            </a:r>
            <a:r>
              <a:rPr lang="en-US" altLang="zh-TW" dirty="0">
                <a:solidFill>
                  <a:schemeClr val="tx1"/>
                </a:solidFill>
                <a:latin typeface="Source Sans Pro" panose="020B0503030403020204" pitchFamily="34" charset="0"/>
              </a:rPr>
              <a:t>Git</a:t>
            </a:r>
            <a:endParaRPr lang="zh-TW" altLang="en-US" dirty="0">
              <a:solidFill>
                <a:schemeClr val="tx1"/>
              </a:solidFill>
              <a:latin typeface="Source Sans Pro" panose="020B0503030403020204" pitchFamily="34" charset="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6D3FD74-3586-8871-9652-6F6D31DDC40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441371" y="2226494"/>
            <a:ext cx="6912427" cy="2909227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chemeClr val="tx1"/>
                </a:solidFill>
                <a:effectLst/>
                <a:latin typeface="Source Sans Pro" panose="020B0503030403020204" pitchFamily="34" charset="0"/>
              </a:rPr>
              <a:t>MariaDB</a:t>
            </a:r>
            <a:r>
              <a:rPr lang="zh-TW" altLang="en-US" b="0" i="0" dirty="0">
                <a:solidFill>
                  <a:schemeClr val="tx1"/>
                </a:solidFill>
                <a:effectLst/>
                <a:latin typeface="Source Sans Pro" panose="020B0503030403020204" pitchFamily="34" charset="0"/>
              </a:rPr>
              <a:t>誕生於</a:t>
            </a:r>
            <a:r>
              <a:rPr lang="en-US" altLang="zh-TW" b="0" i="0" dirty="0">
                <a:solidFill>
                  <a:schemeClr val="tx1"/>
                </a:solidFill>
                <a:effectLst/>
                <a:latin typeface="Source Sans Pro" panose="020B0503030403020204" pitchFamily="34" charset="0"/>
              </a:rPr>
              <a:t>2008</a:t>
            </a:r>
            <a:r>
              <a:rPr lang="zh-TW" altLang="en-US" b="0" i="0" dirty="0">
                <a:solidFill>
                  <a:schemeClr val="tx1"/>
                </a:solidFill>
                <a:effectLst/>
                <a:latin typeface="Source Sans Pro" panose="020B0503030403020204" pitchFamily="34" charset="0"/>
              </a:rPr>
              <a:t>年，它是從</a:t>
            </a:r>
            <a:r>
              <a:rPr lang="en-US" altLang="zh-TW" b="0" i="0" dirty="0">
                <a:solidFill>
                  <a:schemeClr val="tx1"/>
                </a:solidFill>
                <a:effectLst/>
                <a:latin typeface="Source Sans Pro" panose="020B0503030403020204" pitchFamily="34" charset="0"/>
              </a:rPr>
              <a:t>MySQL</a:t>
            </a:r>
            <a:r>
              <a:rPr lang="zh-TW" altLang="en-US" b="0" i="0" dirty="0">
                <a:solidFill>
                  <a:schemeClr val="tx1"/>
                </a:solidFill>
                <a:effectLst/>
                <a:latin typeface="Source Sans Pro" panose="020B0503030403020204" pitchFamily="34" charset="0"/>
              </a:rPr>
              <a:t>的原始碼中衍生而來。在當時，</a:t>
            </a:r>
            <a:r>
              <a:rPr lang="en-US" altLang="zh-TW" b="0" i="0" dirty="0">
                <a:solidFill>
                  <a:schemeClr val="tx1"/>
                </a:solidFill>
                <a:effectLst/>
                <a:latin typeface="Source Sans Pro" panose="020B0503030403020204" pitchFamily="34" charset="0"/>
              </a:rPr>
              <a:t>MySQL</a:t>
            </a:r>
            <a:r>
              <a:rPr lang="zh-TW" altLang="en-US" b="0" i="0" dirty="0">
                <a:solidFill>
                  <a:schemeClr val="tx1"/>
                </a:solidFill>
                <a:effectLst/>
                <a:latin typeface="Source Sans Pro" panose="020B0503030403020204" pitchFamily="34" charset="0"/>
              </a:rPr>
              <a:t>具有以下特點：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chemeClr val="tx1"/>
                </a:solidFill>
                <a:effectLst/>
                <a:latin typeface="Source Sans Pro" panose="020B0503030403020204" pitchFamily="34" charset="0"/>
              </a:rPr>
              <a:t>開源、輕量、易於安裝、易於學習。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chemeClr val="tx1"/>
                </a:solidFill>
                <a:effectLst/>
                <a:latin typeface="Source Sans Pro" panose="020B0503030403020204" pitchFamily="34" charset="0"/>
              </a:rPr>
              <a:t>功能集非常有限，但在某些常見操作上非常快速。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chemeClr val="tx1"/>
                </a:solidFill>
                <a:effectLst/>
                <a:latin typeface="Source Sans Pro" panose="020B0503030403020204" pitchFamily="34" charset="0"/>
              </a:rPr>
              <a:t>適合用於當時存在的簡單網站。</a:t>
            </a:r>
            <a:endParaRPr lang="zh-TW" altLang="en-US" dirty="0">
              <a:solidFill>
                <a:schemeClr val="tx1"/>
              </a:solidFill>
              <a:latin typeface="Source Sans Pro" panose="020B0503030403020204" pitchFamily="34" charset="0"/>
            </a:endParaRP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EDF2B5D-0F94-73F0-1E34-CBFD673E5D47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zh-TW" altLang="en-US" dirty="0"/>
              <a:t>Ｍ</a:t>
            </a:r>
            <a:r>
              <a:rPr lang="en-US" altLang="zh-TW" dirty="0" err="1"/>
              <a:t>ariaDB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C0BF64E-28FE-E4FC-BFF8-C5FC18B2D2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389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5D880A-881B-7DA6-9062-92814538F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MariaDB</a:t>
            </a:r>
            <a:r>
              <a:rPr lang="zh-TW" alt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查詢與建立使用者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1E53AC9-78B6-6D54-04C0-32ACAEA8D9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建立使用者 </a:t>
            </a:r>
          </a:p>
          <a:p>
            <a:endParaRPr lang="en-US" altLang="zh-TW" dirty="0"/>
          </a:p>
          <a:p>
            <a:pPr lvl="1"/>
            <a:r>
              <a:rPr lang="en-US" altLang="zh-TW" dirty="0"/>
              <a:t>[</a:t>
            </a:r>
            <a:r>
              <a:rPr lang="zh-TW" altLang="en-US" dirty="0"/>
              <a:t>帳號名稱</a:t>
            </a:r>
            <a:r>
              <a:rPr lang="en-US" altLang="zh-TW" dirty="0"/>
              <a:t>] : </a:t>
            </a:r>
            <a:r>
              <a:rPr lang="zh-TW" altLang="en-US" dirty="0"/>
              <a:t>使用者帳號</a:t>
            </a:r>
          </a:p>
          <a:p>
            <a:pPr lvl="1"/>
            <a:r>
              <a:rPr lang="en-US" altLang="zh-TW" dirty="0"/>
              <a:t>[IP] : </a:t>
            </a:r>
            <a:r>
              <a:rPr lang="zh-TW" altLang="en-US" dirty="0"/>
              <a:t>可使用</a:t>
            </a:r>
            <a:r>
              <a:rPr lang="en-US" altLang="zh-TW" dirty="0"/>
              <a:t>localhost</a:t>
            </a:r>
            <a:r>
              <a:rPr lang="zh-TW" altLang="en-US" dirty="0"/>
              <a:t>或</a:t>
            </a:r>
            <a:r>
              <a:rPr lang="en-US" altLang="zh-TW" dirty="0"/>
              <a:t>IP</a:t>
            </a:r>
            <a:r>
              <a:rPr lang="zh-TW" altLang="en-US" dirty="0"/>
              <a:t>位置</a:t>
            </a:r>
          </a:p>
          <a:p>
            <a:pPr lvl="1"/>
            <a:r>
              <a:rPr lang="en-US" altLang="zh-TW" dirty="0"/>
              <a:t>[</a:t>
            </a:r>
            <a:r>
              <a:rPr lang="zh-TW" altLang="en-US" dirty="0"/>
              <a:t>密碼</a:t>
            </a:r>
            <a:r>
              <a:rPr lang="en-US" altLang="zh-TW" dirty="0"/>
              <a:t>] : </a:t>
            </a:r>
            <a:r>
              <a:rPr lang="zh-TW" altLang="en-US" dirty="0"/>
              <a:t>使用者密碼，若未加入此參數，那登入時就沒有密碼</a:t>
            </a:r>
          </a:p>
          <a:p>
            <a:r>
              <a:rPr lang="zh-TW" altLang="en-US" dirty="0"/>
              <a:t>查詢資料庫使用者與來源主機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449405-A729-A8AA-60B9-B4E170A234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3B933FA4-6D22-EB82-433F-8D3BCBA0EB85}"/>
              </a:ext>
            </a:extLst>
          </p:cNvPr>
          <p:cNvSpPr/>
          <p:nvPr/>
        </p:nvSpPr>
        <p:spPr>
          <a:xfrm>
            <a:off x="1379297" y="1672903"/>
            <a:ext cx="8910011" cy="4064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dirty="0">
                <a:solidFill>
                  <a:srgbClr val="CC99CC"/>
                </a:solidFill>
                <a:effectLst/>
              </a:rPr>
              <a:t>CREATE</a:t>
            </a:r>
            <a:r>
              <a:rPr lang="en-US" altLang="zh-TW" sz="1800" b="0" i="0" dirty="0">
                <a:solidFill>
                  <a:srgbClr val="CCCCCC"/>
                </a:solidFill>
                <a:effectLst/>
              </a:rPr>
              <a:t> </a:t>
            </a:r>
            <a:r>
              <a:rPr lang="en-US" altLang="zh-TW" sz="1800" b="0" i="0" dirty="0">
                <a:solidFill>
                  <a:srgbClr val="CC99CC"/>
                </a:solidFill>
                <a:effectLst/>
              </a:rPr>
              <a:t>USER</a:t>
            </a:r>
            <a:r>
              <a:rPr lang="en-US" altLang="zh-TW" sz="1800" b="0" i="0" dirty="0">
                <a:solidFill>
                  <a:srgbClr val="CCCCCC"/>
                </a:solidFill>
                <a:effectLst/>
              </a:rPr>
              <a:t> </a:t>
            </a:r>
            <a:r>
              <a:rPr lang="en-US" altLang="zh-TW" sz="1800" dirty="0">
                <a:solidFill>
                  <a:srgbClr val="99CC99"/>
                </a:solidFill>
                <a:latin typeface="+mj-lt"/>
              </a:rPr>
              <a:t>'</a:t>
            </a:r>
            <a:r>
              <a:rPr lang="zh-TW" altLang="en-US" sz="1800" dirty="0">
                <a:solidFill>
                  <a:srgbClr val="99CC99"/>
                </a:solidFill>
                <a:latin typeface="+mj-lt"/>
              </a:rPr>
              <a:t>帳號名稱</a:t>
            </a:r>
            <a:r>
              <a:rPr lang="en-US" altLang="zh-TW" sz="1800" dirty="0">
                <a:solidFill>
                  <a:srgbClr val="99CC99"/>
                </a:solidFill>
                <a:latin typeface="+mj-lt"/>
              </a:rPr>
              <a:t>'</a:t>
            </a:r>
            <a:r>
              <a:rPr lang="en-US" altLang="zh-TW" sz="1800" b="0" i="0" dirty="0">
                <a:solidFill>
                  <a:srgbClr val="CCCCCC"/>
                </a:solidFill>
                <a:effectLst/>
              </a:rPr>
              <a:t>@</a:t>
            </a:r>
            <a:r>
              <a:rPr lang="en-US" altLang="zh-TW" sz="1800" dirty="0">
                <a:solidFill>
                  <a:srgbClr val="99CC99"/>
                </a:solidFill>
                <a:latin typeface="+mj-lt"/>
              </a:rPr>
              <a:t>'IP'</a:t>
            </a:r>
            <a:r>
              <a:rPr lang="en-US" altLang="zh-TW" sz="1800" b="0" i="0" dirty="0">
                <a:solidFill>
                  <a:srgbClr val="CCCCCC"/>
                </a:solidFill>
                <a:effectLst/>
              </a:rPr>
              <a:t> IDENTIFIED </a:t>
            </a:r>
            <a:r>
              <a:rPr lang="en-US" altLang="zh-TW" sz="1800" b="0" i="0" dirty="0">
                <a:solidFill>
                  <a:srgbClr val="CC99CC"/>
                </a:solidFill>
                <a:effectLst/>
              </a:rPr>
              <a:t>BY</a:t>
            </a:r>
            <a:r>
              <a:rPr lang="en-US" altLang="zh-TW" sz="1800" b="0" i="0" dirty="0">
                <a:solidFill>
                  <a:srgbClr val="CCCCCC"/>
                </a:solidFill>
                <a:effectLst/>
              </a:rPr>
              <a:t> </a:t>
            </a:r>
            <a:r>
              <a:rPr lang="en-US" altLang="zh-TW" sz="1800" dirty="0">
                <a:solidFill>
                  <a:srgbClr val="99CC99"/>
                </a:solidFill>
                <a:latin typeface="+mj-lt"/>
              </a:rPr>
              <a:t>'</a:t>
            </a:r>
            <a:r>
              <a:rPr lang="zh-TW" altLang="en-US" sz="1800" dirty="0">
                <a:solidFill>
                  <a:srgbClr val="99CC99"/>
                </a:solidFill>
                <a:latin typeface="+mj-lt"/>
              </a:rPr>
              <a:t>密碼</a:t>
            </a:r>
            <a:r>
              <a:rPr lang="en-US" altLang="zh-TW" sz="1800" dirty="0">
                <a:solidFill>
                  <a:srgbClr val="99CC99"/>
                </a:solidFill>
                <a:latin typeface="+mj-lt"/>
              </a:rPr>
              <a:t>'</a:t>
            </a:r>
            <a:r>
              <a:rPr lang="en-US" altLang="zh-TW" sz="1800" b="0" i="0" dirty="0">
                <a:solidFill>
                  <a:srgbClr val="CCCCCC"/>
                </a:solidFill>
                <a:effectLst/>
              </a:rPr>
              <a:t>;</a:t>
            </a:r>
            <a:endParaRPr lang="zh-TW" altLang="zh-TW" sz="1100" dirty="0">
              <a:effectLst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17187BAD-8D40-0061-9A23-5928FCE9460F}"/>
              </a:ext>
            </a:extLst>
          </p:cNvPr>
          <p:cNvSpPr/>
          <p:nvPr/>
        </p:nvSpPr>
        <p:spPr>
          <a:xfrm>
            <a:off x="1379296" y="3878753"/>
            <a:ext cx="8910011" cy="4064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dirty="0">
                <a:solidFill>
                  <a:srgbClr val="CC99CC"/>
                </a:solidFill>
                <a:effectLst/>
              </a:rPr>
              <a:t>SELECT</a:t>
            </a:r>
            <a:r>
              <a:rPr lang="en-US" altLang="zh-TW" sz="1800" b="0" i="0" dirty="0">
                <a:solidFill>
                  <a:srgbClr val="CCCCCC"/>
                </a:solidFill>
                <a:effectLst/>
              </a:rPr>
              <a:t> </a:t>
            </a:r>
            <a:r>
              <a:rPr lang="en-US" altLang="zh-TW" sz="1800" b="0" i="0" dirty="0">
                <a:solidFill>
                  <a:srgbClr val="CC99CC"/>
                </a:solidFill>
                <a:effectLst/>
              </a:rPr>
              <a:t>User</a:t>
            </a:r>
            <a:r>
              <a:rPr lang="en-US" altLang="zh-TW" sz="1800" b="0" i="0" dirty="0">
                <a:solidFill>
                  <a:srgbClr val="CCCCCC"/>
                </a:solidFill>
                <a:effectLst/>
              </a:rPr>
              <a:t>, Host </a:t>
            </a:r>
            <a:r>
              <a:rPr lang="en-US" altLang="zh-TW" sz="1800" b="0" i="0" dirty="0">
                <a:solidFill>
                  <a:srgbClr val="CC99CC"/>
                </a:solidFill>
                <a:effectLst/>
              </a:rPr>
              <a:t>FROM</a:t>
            </a:r>
            <a:r>
              <a:rPr lang="en-US" altLang="zh-TW" sz="1800" b="0" i="0" dirty="0">
                <a:solidFill>
                  <a:srgbClr val="CCCCCC"/>
                </a:solidFill>
                <a:effectLst/>
              </a:rPr>
              <a:t> </a:t>
            </a:r>
            <a:r>
              <a:rPr lang="en-US" altLang="zh-TW" sz="1800" b="0" i="0" dirty="0" err="1">
                <a:solidFill>
                  <a:srgbClr val="CCCCCC"/>
                </a:solidFill>
                <a:effectLst/>
              </a:rPr>
              <a:t>mysql.user</a:t>
            </a:r>
            <a:r>
              <a:rPr lang="en-US" altLang="zh-TW" sz="1800" b="0" i="0" dirty="0">
                <a:solidFill>
                  <a:srgbClr val="CCCCCC"/>
                </a:solidFill>
                <a:effectLst/>
              </a:rPr>
              <a:t>;</a:t>
            </a:r>
            <a:endParaRPr lang="zh-TW" altLang="zh-TW" sz="1000" dirty="0">
              <a:effectLst/>
            </a:endParaRPr>
          </a:p>
        </p:txBody>
      </p:sp>
      <p:pic>
        <p:nvPicPr>
          <p:cNvPr id="16387" name="Picture 3">
            <a:extLst>
              <a:ext uri="{FF2B5EF4-FFF2-40B4-BE49-F238E27FC236}">
                <a16:creationId xmlns:a16="http://schemas.microsoft.com/office/drawing/2014/main" id="{A0C987A9-31E6-34EE-7E5E-7841E02E3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296" y="4412029"/>
            <a:ext cx="3456131" cy="213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814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EBD95A-A47B-4E30-C833-29A80A52F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MariaDB</a:t>
            </a:r>
            <a:r>
              <a:rPr lang="zh-TW" alt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查詢與建立使用者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C712E09-31AE-8131-7392-E1CC7C1833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381000">
              <a:spcBef>
                <a:spcPts val="0"/>
              </a:spcBef>
              <a:buClrTx/>
              <a:buSzPts val="2400"/>
              <a:buFont typeface="Microsoft JhengHei"/>
              <a:buChar char="•"/>
            </a:pP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sym typeface="Microsoft JhengHei"/>
              </a:rPr>
              <a:t>給予使用者存取指定資料庫的所有權限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sym typeface="Microsoft JhengHei"/>
              </a:rPr>
              <a:t>(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sym typeface="Microsoft JhengHei"/>
              </a:rPr>
              <a:t>不含管理權限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sym typeface="Microsoft JhengHei"/>
              </a:rPr>
              <a:t>)</a:t>
            </a:r>
          </a:p>
          <a:p>
            <a:pPr indent="-381000">
              <a:spcBef>
                <a:spcPts val="0"/>
              </a:spcBef>
              <a:buClrTx/>
              <a:buSzPts val="2400"/>
              <a:buFont typeface="Microsoft JhengHei"/>
              <a:buChar char="•"/>
            </a:pPr>
            <a:endParaRPr lang="en-US" altLang="zh-TW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  <a:sym typeface="Microsoft JhengHei"/>
            </a:endParaRPr>
          </a:p>
          <a:p>
            <a:pPr indent="-381000">
              <a:spcBef>
                <a:spcPts val="0"/>
              </a:spcBef>
              <a:buClrTx/>
              <a:buSzPts val="2400"/>
              <a:buFont typeface="Microsoft JhengHei"/>
              <a:buChar char="•"/>
            </a:pPr>
            <a:endParaRPr lang="en-US" altLang="zh-TW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  <a:sym typeface="Microsoft JhengHei"/>
            </a:endParaRPr>
          </a:p>
          <a:p>
            <a:pPr indent="-381000">
              <a:spcBef>
                <a:spcPts val="0"/>
              </a:spcBef>
              <a:buClrTx/>
              <a:buSzPts val="2400"/>
              <a:buFont typeface="Microsoft JhengHei"/>
              <a:buChar char="•"/>
            </a:pP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sym typeface="Microsoft JhengHei"/>
              </a:rPr>
              <a:t>查詢使用者的細部權限</a:t>
            </a:r>
            <a:b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sym typeface="Microsoft JhengHei"/>
              </a:rPr>
            </a:br>
            <a:endParaRPr lang="en-US" altLang="zh-TW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  <a:sym typeface="Microsoft JhengHei"/>
            </a:endParaRPr>
          </a:p>
          <a:p>
            <a:pPr indent="-381000">
              <a:spcBef>
                <a:spcPts val="0"/>
              </a:spcBef>
              <a:buClrTx/>
              <a:buSzPts val="2400"/>
              <a:buFont typeface="Microsoft JhengHei"/>
              <a:buChar char="•"/>
            </a:pPr>
            <a:endParaRPr lang="en-US" altLang="zh-TW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  <a:sym typeface="Microsoft JhengHei"/>
            </a:endParaRPr>
          </a:p>
          <a:p>
            <a:pPr indent="-381000">
              <a:spcBef>
                <a:spcPts val="0"/>
              </a:spcBef>
              <a:buClrTx/>
              <a:buSzPts val="2400"/>
              <a:buFont typeface="Microsoft JhengHei"/>
              <a:buChar char="•"/>
            </a:pP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sym typeface="Microsoft JhengHei"/>
              </a:rPr>
              <a:t>移除使用者指定資料庫的所有權限</a:t>
            </a:r>
            <a:endParaRPr lang="en-US" altLang="zh-TW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  <a:sym typeface="Microsoft JhengHei"/>
            </a:endParaRPr>
          </a:p>
          <a:p>
            <a:pPr indent="-381000">
              <a:spcBef>
                <a:spcPts val="0"/>
              </a:spcBef>
              <a:buClrTx/>
              <a:buSzPts val="2400"/>
              <a:buFont typeface="Microsoft JhengHei"/>
              <a:buChar char="•"/>
            </a:pPr>
            <a:endParaRPr lang="en-US" altLang="zh-TW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  <a:sym typeface="Microsoft JhengHei"/>
            </a:endParaRPr>
          </a:p>
          <a:p>
            <a:pPr indent="-381000">
              <a:spcBef>
                <a:spcPts val="0"/>
              </a:spcBef>
              <a:buClrTx/>
              <a:buSzPts val="2400"/>
              <a:buFont typeface="Microsoft JhengHei"/>
              <a:buChar char="•"/>
            </a:pPr>
            <a:endParaRPr lang="en-US" altLang="zh-TW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  <a:sym typeface="Microsoft JhengHei"/>
            </a:endParaRPr>
          </a:p>
          <a:p>
            <a:pPr indent="-381000">
              <a:spcBef>
                <a:spcPts val="0"/>
              </a:spcBef>
              <a:buClrTx/>
              <a:buSzPts val="2400"/>
              <a:buFont typeface="Microsoft JhengHei"/>
              <a:buChar char="•"/>
            </a:pP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sym typeface="Microsoft JhengHei"/>
              </a:rPr>
              <a:t>給予使用者指定資料庫的刪增查改權限</a:t>
            </a:r>
            <a:endParaRPr lang="en-US" altLang="zh-TW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  <a:sym typeface="Microsoft JhengHei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64174F-3A42-AD54-C8D2-F160C098D5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37B211F2-54D1-64BC-925C-FF5BCC894FFF}"/>
              </a:ext>
            </a:extLst>
          </p:cNvPr>
          <p:cNvSpPr/>
          <p:nvPr/>
        </p:nvSpPr>
        <p:spPr>
          <a:xfrm>
            <a:off x="1400541" y="1546670"/>
            <a:ext cx="8981130" cy="4064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800" b="0" i="0" dirty="0">
                <a:solidFill>
                  <a:srgbClr val="CC99CC"/>
                </a:solidFill>
                <a:effectLst/>
                <a:latin typeface="+mj-lt"/>
              </a:rPr>
              <a:t>GRANT</a:t>
            </a:r>
            <a:r>
              <a:rPr lang="en-US" altLang="zh-TW" sz="1800" b="0" i="0" dirty="0">
                <a:solidFill>
                  <a:srgbClr val="CCCCCC"/>
                </a:solidFill>
                <a:effectLst/>
                <a:latin typeface="+mj-lt"/>
              </a:rPr>
              <a:t> </a:t>
            </a:r>
            <a:r>
              <a:rPr lang="en-US" altLang="zh-TW" sz="1800" b="0" i="0" dirty="0">
                <a:solidFill>
                  <a:srgbClr val="CC99CC"/>
                </a:solidFill>
                <a:effectLst/>
                <a:latin typeface="+mj-lt"/>
              </a:rPr>
              <a:t>ALL</a:t>
            </a:r>
            <a:r>
              <a:rPr lang="en-US" altLang="zh-TW" sz="1800" b="0" i="0" dirty="0">
                <a:solidFill>
                  <a:srgbClr val="CCCCCC"/>
                </a:solidFill>
                <a:effectLst/>
                <a:latin typeface="+mj-lt"/>
              </a:rPr>
              <a:t> PRIVILEGES </a:t>
            </a:r>
            <a:r>
              <a:rPr lang="en-US" altLang="zh-TW" sz="1800" b="0" i="0" dirty="0">
                <a:solidFill>
                  <a:srgbClr val="CC99CC"/>
                </a:solidFill>
                <a:effectLst/>
                <a:latin typeface="+mj-lt"/>
              </a:rPr>
              <a:t>ON</a:t>
            </a:r>
            <a:r>
              <a:rPr lang="en-US" altLang="zh-TW" sz="1800" b="0" i="0" dirty="0">
                <a:solidFill>
                  <a:srgbClr val="CCCCCC"/>
                </a:solidFill>
                <a:effectLst/>
                <a:latin typeface="+mj-lt"/>
              </a:rPr>
              <a:t> bookstore.* </a:t>
            </a:r>
            <a:r>
              <a:rPr lang="en-US" altLang="zh-TW" sz="1800" b="0" i="0" dirty="0">
                <a:solidFill>
                  <a:srgbClr val="CC99CC"/>
                </a:solidFill>
                <a:effectLst/>
                <a:latin typeface="+mj-lt"/>
              </a:rPr>
              <a:t>TO</a:t>
            </a:r>
            <a:r>
              <a:rPr lang="en-US" altLang="zh-TW" sz="1800" b="0" i="0" dirty="0">
                <a:solidFill>
                  <a:srgbClr val="CCCCCC"/>
                </a:solidFill>
                <a:effectLst/>
                <a:latin typeface="+mj-lt"/>
              </a:rPr>
              <a:t> </a:t>
            </a:r>
            <a:r>
              <a:rPr lang="en-US" altLang="zh-TW" sz="1800" b="0" i="0" dirty="0">
                <a:solidFill>
                  <a:srgbClr val="99CC99"/>
                </a:solidFill>
                <a:effectLst/>
                <a:latin typeface="+mj-lt"/>
              </a:rPr>
              <a:t>'foo2'</a:t>
            </a:r>
            <a:r>
              <a:rPr lang="en-US" altLang="zh-TW" sz="1800" b="0" i="0" dirty="0">
                <a:solidFill>
                  <a:srgbClr val="CCCCCC"/>
                </a:solidFill>
                <a:effectLst/>
                <a:latin typeface="+mj-lt"/>
              </a:rPr>
              <a:t>@</a:t>
            </a:r>
            <a:r>
              <a:rPr lang="en-US" altLang="zh-TW" sz="1800" b="0" i="0" dirty="0">
                <a:solidFill>
                  <a:srgbClr val="99CC99"/>
                </a:solidFill>
                <a:effectLst/>
                <a:latin typeface="+mj-lt"/>
              </a:rPr>
              <a:t>'localhost'</a:t>
            </a:r>
            <a:r>
              <a:rPr lang="en-US" altLang="zh-TW" sz="1800" b="0" i="0" dirty="0">
                <a:solidFill>
                  <a:srgbClr val="CCCCCC"/>
                </a:solidFill>
                <a:effectLst/>
                <a:latin typeface="+mj-lt"/>
              </a:rPr>
              <a:t>;</a:t>
            </a:r>
            <a:endParaRPr lang="en-US" altLang="zh-TW" sz="1800" dirty="0"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C6FA6E68-F0F2-D68F-FF14-39EAD5BEB176}"/>
              </a:ext>
            </a:extLst>
          </p:cNvPr>
          <p:cNvSpPr/>
          <p:nvPr/>
        </p:nvSpPr>
        <p:spPr>
          <a:xfrm>
            <a:off x="1400541" y="3861816"/>
            <a:ext cx="8981131" cy="4064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800" b="0" i="0" dirty="0">
                <a:solidFill>
                  <a:srgbClr val="CC99CC"/>
                </a:solidFill>
                <a:effectLst/>
                <a:latin typeface="+mj-lt"/>
              </a:rPr>
              <a:t>REVOKE</a:t>
            </a:r>
            <a:r>
              <a:rPr lang="en-US" altLang="zh-TW" sz="1800" b="0" i="0" dirty="0">
                <a:solidFill>
                  <a:srgbClr val="CCCCCC"/>
                </a:solidFill>
                <a:effectLst/>
                <a:latin typeface="+mj-lt"/>
              </a:rPr>
              <a:t> </a:t>
            </a:r>
            <a:r>
              <a:rPr lang="en-US" altLang="zh-TW" sz="1800" b="0" i="0" dirty="0">
                <a:solidFill>
                  <a:srgbClr val="CC99CC"/>
                </a:solidFill>
                <a:effectLst/>
                <a:latin typeface="+mj-lt"/>
              </a:rPr>
              <a:t>ALL</a:t>
            </a:r>
            <a:r>
              <a:rPr lang="en-US" altLang="zh-TW" sz="1800" b="0" i="0" dirty="0">
                <a:solidFill>
                  <a:srgbClr val="CCCCCC"/>
                </a:solidFill>
                <a:effectLst/>
                <a:latin typeface="+mj-lt"/>
              </a:rPr>
              <a:t> PRIVILEGES </a:t>
            </a:r>
            <a:r>
              <a:rPr lang="en-US" altLang="zh-TW" sz="1800" b="0" i="0" dirty="0">
                <a:solidFill>
                  <a:srgbClr val="CC99CC"/>
                </a:solidFill>
                <a:effectLst/>
                <a:latin typeface="+mj-lt"/>
              </a:rPr>
              <a:t>ON</a:t>
            </a:r>
            <a:r>
              <a:rPr lang="en-US" altLang="zh-TW" sz="1800" b="0" i="0" dirty="0">
                <a:solidFill>
                  <a:srgbClr val="CCCCCC"/>
                </a:solidFill>
                <a:effectLst/>
                <a:latin typeface="+mj-lt"/>
              </a:rPr>
              <a:t> bookstore.* </a:t>
            </a:r>
            <a:r>
              <a:rPr lang="en-US" altLang="zh-TW" sz="1800" b="0" i="0" dirty="0">
                <a:solidFill>
                  <a:srgbClr val="CC99CC"/>
                </a:solidFill>
                <a:effectLst/>
                <a:latin typeface="+mj-lt"/>
              </a:rPr>
              <a:t>FROM</a:t>
            </a:r>
            <a:r>
              <a:rPr lang="en-US" altLang="zh-TW" sz="1800" b="0" i="0" dirty="0">
                <a:solidFill>
                  <a:srgbClr val="CCCCCC"/>
                </a:solidFill>
                <a:effectLst/>
                <a:latin typeface="+mj-lt"/>
              </a:rPr>
              <a:t> </a:t>
            </a:r>
            <a:r>
              <a:rPr lang="en-US" altLang="zh-TW" sz="1800" b="0" i="0" dirty="0">
                <a:solidFill>
                  <a:srgbClr val="99CC99"/>
                </a:solidFill>
                <a:effectLst/>
                <a:latin typeface="+mj-lt"/>
              </a:rPr>
              <a:t>'foo2'</a:t>
            </a:r>
            <a:r>
              <a:rPr lang="en-US" altLang="zh-TW" sz="1800" b="0" i="0" dirty="0">
                <a:solidFill>
                  <a:srgbClr val="CCCCCC"/>
                </a:solidFill>
                <a:effectLst/>
                <a:latin typeface="+mj-lt"/>
              </a:rPr>
              <a:t>@</a:t>
            </a:r>
            <a:r>
              <a:rPr lang="en-US" altLang="zh-TW" sz="1800" b="0" i="0" dirty="0">
                <a:solidFill>
                  <a:srgbClr val="99CC99"/>
                </a:solidFill>
                <a:effectLst/>
                <a:latin typeface="+mj-lt"/>
              </a:rPr>
              <a:t>'localhost'</a:t>
            </a:r>
            <a:r>
              <a:rPr lang="en-US" altLang="zh-TW" sz="1800" b="0" i="0" dirty="0">
                <a:solidFill>
                  <a:srgbClr val="CCCCCC"/>
                </a:solidFill>
                <a:effectLst/>
                <a:latin typeface="+mj-lt"/>
              </a:rPr>
              <a:t>;</a:t>
            </a:r>
            <a:endParaRPr lang="en-US" altLang="zh-TW" sz="1800" dirty="0"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6B3B620-823A-DB3D-FECB-8DE710B9EA42}"/>
              </a:ext>
            </a:extLst>
          </p:cNvPr>
          <p:cNvSpPr/>
          <p:nvPr/>
        </p:nvSpPr>
        <p:spPr>
          <a:xfrm>
            <a:off x="1400543" y="2656749"/>
            <a:ext cx="8981130" cy="4064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800" b="0" i="0" dirty="0">
                <a:solidFill>
                  <a:srgbClr val="CC99CC"/>
                </a:solidFill>
                <a:effectLst/>
                <a:latin typeface="+mj-lt"/>
              </a:rPr>
              <a:t>SHOW</a:t>
            </a:r>
            <a:r>
              <a:rPr lang="en-US" altLang="zh-TW" sz="1800" b="0" i="0" dirty="0">
                <a:solidFill>
                  <a:srgbClr val="CCCCCC"/>
                </a:solidFill>
                <a:effectLst/>
                <a:latin typeface="+mj-lt"/>
              </a:rPr>
              <a:t> GRANTS </a:t>
            </a:r>
            <a:r>
              <a:rPr lang="en-US" altLang="zh-TW" sz="1800" b="0" i="0" dirty="0">
                <a:solidFill>
                  <a:srgbClr val="CC99CC"/>
                </a:solidFill>
                <a:effectLst/>
                <a:latin typeface="+mj-lt"/>
              </a:rPr>
              <a:t>FOR</a:t>
            </a:r>
            <a:r>
              <a:rPr lang="en-US" altLang="zh-TW" sz="1800" b="0" i="0" dirty="0">
                <a:solidFill>
                  <a:srgbClr val="CCCCCC"/>
                </a:solidFill>
                <a:effectLst/>
                <a:latin typeface="+mj-lt"/>
              </a:rPr>
              <a:t> </a:t>
            </a:r>
            <a:r>
              <a:rPr lang="en-US" altLang="zh-TW" sz="1800" b="0" i="0" dirty="0">
                <a:solidFill>
                  <a:srgbClr val="99CC99"/>
                </a:solidFill>
                <a:effectLst/>
                <a:latin typeface="+mj-lt"/>
              </a:rPr>
              <a:t>'foo2'</a:t>
            </a:r>
            <a:r>
              <a:rPr lang="en-US" altLang="zh-TW" sz="1800" b="0" i="0" dirty="0">
                <a:solidFill>
                  <a:srgbClr val="CCCCCC"/>
                </a:solidFill>
                <a:effectLst/>
                <a:latin typeface="+mj-lt"/>
              </a:rPr>
              <a:t>@</a:t>
            </a:r>
            <a:r>
              <a:rPr lang="en-US" altLang="zh-TW" sz="1800" b="0" i="0" dirty="0">
                <a:solidFill>
                  <a:srgbClr val="99CC99"/>
                </a:solidFill>
                <a:effectLst/>
                <a:latin typeface="+mj-lt"/>
              </a:rPr>
              <a:t>'localhost'</a:t>
            </a:r>
            <a:r>
              <a:rPr lang="en-US" altLang="zh-TW" sz="1800" b="0" i="0" dirty="0">
                <a:solidFill>
                  <a:srgbClr val="CCCCCC"/>
                </a:solidFill>
                <a:effectLst/>
                <a:latin typeface="+mj-lt"/>
              </a:rPr>
              <a:t>;</a:t>
            </a:r>
            <a:endParaRPr lang="en-US" altLang="zh-TW" sz="1800" dirty="0"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5FE7F052-0A63-A708-B2E5-5AFCE4689473}"/>
              </a:ext>
            </a:extLst>
          </p:cNvPr>
          <p:cNvSpPr/>
          <p:nvPr/>
        </p:nvSpPr>
        <p:spPr>
          <a:xfrm>
            <a:off x="1400542" y="5066884"/>
            <a:ext cx="8981131" cy="4064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800" b="0" i="0" dirty="0">
                <a:solidFill>
                  <a:srgbClr val="CC99CC"/>
                </a:solidFill>
                <a:effectLst/>
                <a:latin typeface="+mj-lt"/>
              </a:rPr>
              <a:t>GRANT</a:t>
            </a:r>
            <a:r>
              <a:rPr lang="en-US" altLang="zh-TW" sz="1800" b="0" i="0" dirty="0">
                <a:solidFill>
                  <a:srgbClr val="CCCCCC"/>
                </a:solidFill>
                <a:effectLst/>
                <a:latin typeface="+mj-lt"/>
              </a:rPr>
              <a:t> </a:t>
            </a:r>
            <a:r>
              <a:rPr lang="en-US" altLang="zh-TW" sz="1800" b="0" i="0" dirty="0">
                <a:solidFill>
                  <a:srgbClr val="CC99CC"/>
                </a:solidFill>
                <a:effectLst/>
                <a:latin typeface="+mj-lt"/>
              </a:rPr>
              <a:t>SELECT</a:t>
            </a:r>
            <a:r>
              <a:rPr lang="en-US" altLang="zh-TW" sz="1800" b="0" i="0" dirty="0">
                <a:solidFill>
                  <a:srgbClr val="CCCCCC"/>
                </a:solidFill>
                <a:effectLst/>
                <a:latin typeface="+mj-lt"/>
              </a:rPr>
              <a:t>,</a:t>
            </a:r>
            <a:r>
              <a:rPr lang="en-US" altLang="zh-TW" sz="1800" b="0" i="0" dirty="0">
                <a:solidFill>
                  <a:srgbClr val="CC99CC"/>
                </a:solidFill>
                <a:effectLst/>
                <a:latin typeface="+mj-lt"/>
              </a:rPr>
              <a:t>INSERT</a:t>
            </a:r>
            <a:r>
              <a:rPr lang="en-US" altLang="zh-TW" sz="1800" b="0" i="0" dirty="0">
                <a:solidFill>
                  <a:srgbClr val="CCCCCC"/>
                </a:solidFill>
                <a:effectLst/>
                <a:latin typeface="+mj-lt"/>
              </a:rPr>
              <a:t>,</a:t>
            </a:r>
            <a:r>
              <a:rPr lang="en-US" altLang="zh-TW" sz="1800" b="0" i="0" dirty="0">
                <a:solidFill>
                  <a:srgbClr val="CC99CC"/>
                </a:solidFill>
                <a:effectLst/>
                <a:latin typeface="+mj-lt"/>
              </a:rPr>
              <a:t>UPDATE</a:t>
            </a:r>
            <a:r>
              <a:rPr lang="en-US" altLang="zh-TW" sz="1800" b="0" i="0" dirty="0">
                <a:solidFill>
                  <a:srgbClr val="CCCCCC"/>
                </a:solidFill>
                <a:effectLst/>
                <a:latin typeface="+mj-lt"/>
              </a:rPr>
              <a:t>,</a:t>
            </a:r>
            <a:r>
              <a:rPr lang="en-US" altLang="zh-TW" sz="1800" b="0" i="0" dirty="0">
                <a:solidFill>
                  <a:srgbClr val="CC99CC"/>
                </a:solidFill>
                <a:effectLst/>
                <a:latin typeface="+mj-lt"/>
              </a:rPr>
              <a:t>DELETE</a:t>
            </a:r>
            <a:r>
              <a:rPr lang="en-US" altLang="zh-TW" sz="1800" b="0" i="0" dirty="0">
                <a:solidFill>
                  <a:srgbClr val="CCCCCC"/>
                </a:solidFill>
                <a:effectLst/>
                <a:latin typeface="+mj-lt"/>
              </a:rPr>
              <a:t> </a:t>
            </a:r>
            <a:r>
              <a:rPr lang="en-US" altLang="zh-TW" sz="1800" b="0" i="0" dirty="0">
                <a:solidFill>
                  <a:srgbClr val="CC99CC"/>
                </a:solidFill>
                <a:effectLst/>
                <a:latin typeface="+mj-lt"/>
              </a:rPr>
              <a:t>ON</a:t>
            </a:r>
            <a:r>
              <a:rPr lang="en-US" altLang="zh-TW" sz="1800" b="0" i="0" dirty="0">
                <a:solidFill>
                  <a:srgbClr val="CCCCCC"/>
                </a:solidFill>
                <a:effectLst/>
                <a:latin typeface="+mj-lt"/>
              </a:rPr>
              <a:t> bookstore.* </a:t>
            </a:r>
            <a:r>
              <a:rPr lang="en-US" altLang="zh-TW" sz="1800" b="0" i="0" dirty="0">
                <a:solidFill>
                  <a:srgbClr val="CC99CC"/>
                </a:solidFill>
                <a:effectLst/>
                <a:latin typeface="+mj-lt"/>
              </a:rPr>
              <a:t>TO</a:t>
            </a:r>
            <a:r>
              <a:rPr lang="en-US" altLang="zh-TW" sz="1800" b="0" i="0" dirty="0">
                <a:solidFill>
                  <a:srgbClr val="CCCCCC"/>
                </a:solidFill>
                <a:effectLst/>
                <a:latin typeface="+mj-lt"/>
              </a:rPr>
              <a:t> </a:t>
            </a:r>
            <a:r>
              <a:rPr lang="en-US" altLang="zh-TW" sz="1800" b="0" i="0" dirty="0">
                <a:solidFill>
                  <a:srgbClr val="99CC99"/>
                </a:solidFill>
                <a:effectLst/>
                <a:latin typeface="+mj-lt"/>
              </a:rPr>
              <a:t>'foo2'</a:t>
            </a:r>
            <a:r>
              <a:rPr lang="en-US" altLang="zh-TW" sz="1800" b="0" i="0" dirty="0">
                <a:solidFill>
                  <a:srgbClr val="CCCCCC"/>
                </a:solidFill>
                <a:effectLst/>
                <a:latin typeface="+mj-lt"/>
              </a:rPr>
              <a:t>@</a:t>
            </a:r>
            <a:r>
              <a:rPr lang="en-US" altLang="zh-TW" sz="1800" b="0" i="0" dirty="0">
                <a:solidFill>
                  <a:srgbClr val="99CC99"/>
                </a:solidFill>
                <a:effectLst/>
                <a:latin typeface="+mj-lt"/>
              </a:rPr>
              <a:t>'localhost'</a:t>
            </a:r>
            <a:r>
              <a:rPr lang="en-US" altLang="zh-TW" sz="1800" b="0" i="0" dirty="0">
                <a:solidFill>
                  <a:srgbClr val="CCCCCC"/>
                </a:solidFill>
                <a:effectLst/>
                <a:latin typeface="+mj-lt"/>
              </a:rPr>
              <a:t>;</a:t>
            </a:r>
            <a:endParaRPr lang="en-US" altLang="zh-TW" sz="1800" dirty="0"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FCB203F-BFE8-5685-98F4-F9F1D0563D19}"/>
              </a:ext>
            </a:extLst>
          </p:cNvPr>
          <p:cNvSpPr txBox="1"/>
          <p:nvPr/>
        </p:nvSpPr>
        <p:spPr>
          <a:xfrm>
            <a:off x="5891106" y="6374914"/>
            <a:ext cx="52370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ea typeface="微軟正黑體" panose="020B0604030504040204" pitchFamily="34" charset="-120"/>
              </a:rPr>
              <a:t>所有權限查閱 </a:t>
            </a:r>
            <a:r>
              <a:rPr lang="en-US" altLang="zh-TW" dirty="0">
                <a:ea typeface="微軟正黑體" panose="020B0604030504040204" pitchFamily="34" charset="-120"/>
                <a:hlinkClick r:id="rId2"/>
              </a:rPr>
              <a:t>https://mariadb.com/kb/en/grant/#account-names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77628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BDF56F-67A8-7E1A-2311-BA99A63ED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資料型態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A1E71B-B276-72B2-0ED9-0DD5A0255AD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BAC0C37-124B-EA37-131A-C9887D1055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209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EE0455-49B4-496E-9B2D-F3A1AC889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MariaDB </a:t>
            </a:r>
            <a:r>
              <a:rPr lang="zh-TW" altLang="en-US" dirty="0"/>
              <a:t>常用屬性的資料型態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EB8CF2-783E-45A5-BB2D-4DA787681C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字串</a:t>
            </a:r>
            <a:r>
              <a:rPr lang="en-US" altLang="zh-TW" dirty="0"/>
              <a:t>(</a:t>
            </a:r>
            <a:r>
              <a:rPr lang="zh-TW" altLang="en-US" dirty="0"/>
              <a:t>元</a:t>
            </a:r>
            <a:r>
              <a:rPr lang="en-US" altLang="zh-TW" dirty="0"/>
              <a:t>)</a:t>
            </a:r>
            <a:r>
              <a:rPr lang="zh-TW" altLang="en-US" dirty="0"/>
              <a:t> 類型：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114300" indent="0">
              <a:buNone/>
            </a:pPr>
            <a:endParaRPr lang="en-US" altLang="zh-TW" dirty="0"/>
          </a:p>
          <a:p>
            <a:pPr marL="114300" indent="0">
              <a:buNone/>
            </a:pPr>
            <a:endParaRPr lang="en-US" altLang="zh-TW" dirty="0"/>
          </a:p>
          <a:p>
            <a:r>
              <a:rPr lang="en-US" altLang="zh-TW" dirty="0"/>
              <a:t>Binary</a:t>
            </a:r>
            <a:r>
              <a:rPr lang="zh-TW" altLang="en-US" dirty="0"/>
              <a:t>類型：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EB4F861-B6A8-4FEB-8B6B-ED2CD51F6E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5" name="Google Shape;222;gc428f5d2c7_0_52">
            <a:extLst>
              <a:ext uri="{FF2B5EF4-FFF2-40B4-BE49-F238E27FC236}">
                <a16:creationId xmlns:a16="http://schemas.microsoft.com/office/drawing/2014/main" id="{225F5E2C-1CC4-4C47-B3CA-F0FA41C0FE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1767564"/>
              </p:ext>
            </p:extLst>
          </p:nvPr>
        </p:nvGraphicFramePr>
        <p:xfrm>
          <a:off x="1387225" y="1584133"/>
          <a:ext cx="9417550" cy="2560200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470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19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u="none" strike="noStrike" cap="none" baseline="0" dirty="0" err="1">
                          <a:sym typeface="Microsoft JhengHei"/>
                        </a:rPr>
                        <a:t>資料類型</a:t>
                      </a:r>
                      <a:endParaRPr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u="none" strike="noStrike" cap="none" baseline="0" dirty="0" err="1">
                          <a:sym typeface="Microsoft JhengHei"/>
                        </a:rPr>
                        <a:t>描述</a:t>
                      </a:r>
                      <a:endParaRPr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9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u="none" strike="noStrike" cap="none" baseline="0" dirty="0">
                          <a:sym typeface="Microsoft JhengHei"/>
                        </a:rPr>
                        <a:t>CHAR(N)</a:t>
                      </a:r>
                      <a:endParaRPr 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u="none" strike="noStrike" cap="none" baseline="0" dirty="0" err="1">
                          <a:sym typeface="Microsoft JhengHei"/>
                        </a:rPr>
                        <a:t>固定長度字串</a:t>
                      </a:r>
                      <a:r>
                        <a:rPr lang="zh-TW" altLang="en-US" sz="2000" u="none" strike="noStrike" cap="none" baseline="0" dirty="0">
                          <a:sym typeface="Microsoft JhengHei"/>
                        </a:rPr>
                        <a:t>，</a:t>
                      </a:r>
                      <a:r>
                        <a:rPr lang="en-US" sz="2000" u="none" strike="noStrike" cap="none" baseline="0" dirty="0">
                          <a:sym typeface="Microsoft JhengHei"/>
                        </a:rPr>
                        <a:t>0~255 bytes。</a:t>
                      </a:r>
                      <a:endParaRPr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9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u="none" strike="noStrike" cap="none" baseline="0" dirty="0">
                          <a:sym typeface="Microsoft JhengHei"/>
                        </a:rPr>
                        <a:t>VARCHAR(N)	</a:t>
                      </a:r>
                      <a:endParaRPr 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Microsoft JhengHe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u="none" strike="noStrike" cap="none" baseline="0" dirty="0" err="1">
                          <a:sym typeface="Microsoft JhengHei"/>
                        </a:rPr>
                        <a:t>可變長度字串</a:t>
                      </a:r>
                      <a:r>
                        <a:rPr lang="zh-TW" altLang="en-US" sz="2000" u="none" strike="noStrike" cap="none" baseline="0" dirty="0">
                          <a:sym typeface="Microsoft JhengHei"/>
                        </a:rPr>
                        <a:t>，</a:t>
                      </a:r>
                      <a:r>
                        <a:rPr lang="en-US" sz="2000" u="none" strike="noStrike" cap="none" baseline="0" dirty="0">
                          <a:sym typeface="Microsoft JhengHei"/>
                        </a:rPr>
                        <a:t>0~65532 bytes</a:t>
                      </a:r>
                      <a:r>
                        <a:rPr lang="zh-TW" altLang="en-US" sz="2000" u="none" strike="noStrike" cap="none" baseline="0" dirty="0">
                          <a:sym typeface="Microsoft JhengHei"/>
                        </a:rPr>
                        <a:t>，</a:t>
                      </a:r>
                      <a:r>
                        <a:rPr lang="en-US" sz="2000" u="none" strike="noStrike" cap="none" baseline="0" dirty="0">
                          <a:sym typeface="Microsoft JhengHei"/>
                        </a:rPr>
                        <a:t>utf8 </a:t>
                      </a:r>
                      <a:r>
                        <a:rPr lang="zh-TW" altLang="en-US" sz="2000" u="none" strike="noStrike" cap="none" baseline="0" dirty="0">
                          <a:sym typeface="Microsoft JhengHei"/>
                        </a:rPr>
                        <a:t>每個字元占 </a:t>
                      </a:r>
                      <a:r>
                        <a:rPr lang="en-US" altLang="zh-TW" sz="2000" u="none" strike="noStrike" cap="none" baseline="0" dirty="0">
                          <a:sym typeface="Microsoft JhengHei"/>
                        </a:rPr>
                        <a:t>3</a:t>
                      </a:r>
                      <a:r>
                        <a:rPr lang="zh-TW" altLang="en-US" sz="2000" u="none" strike="noStrike" cap="none" baseline="0" dirty="0">
                          <a:sym typeface="Microsoft JhengHei"/>
                        </a:rPr>
                        <a:t> </a:t>
                      </a:r>
                      <a:r>
                        <a:rPr lang="en-US" altLang="zh-TW" sz="2000" u="none" strike="noStrike" cap="none" baseline="0" dirty="0">
                          <a:sym typeface="Microsoft JhengHei"/>
                        </a:rPr>
                        <a:t>bytes</a:t>
                      </a:r>
                      <a:r>
                        <a:rPr lang="zh-TW" altLang="en-US" sz="2000" u="none" strike="noStrike" cap="none" baseline="0" dirty="0">
                          <a:sym typeface="Microsoft JhengHei"/>
                        </a:rPr>
                        <a:t>，因此最高上限為 </a:t>
                      </a:r>
                      <a:r>
                        <a:rPr lang="en-US" altLang="zh-TW" sz="2000" u="none" strike="noStrike" cap="none" baseline="0" dirty="0">
                          <a:sym typeface="Microsoft JhengHei"/>
                        </a:rPr>
                        <a:t>21884</a:t>
                      </a:r>
                      <a:r>
                        <a:rPr lang="zh-TW" altLang="en-US" sz="2000" u="none" strike="noStrike" cap="none" baseline="0" dirty="0">
                          <a:sym typeface="Microsoft JhengHei"/>
                        </a:rPr>
                        <a:t> 個字元</a:t>
                      </a:r>
                      <a:endParaRPr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9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u="none" strike="noStrike" cap="none" baseline="0" dirty="0">
                          <a:sym typeface="Microsoft JhengHei"/>
                        </a:rPr>
                        <a:t>TEXT	</a:t>
                      </a:r>
                      <a:endParaRPr 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u="none" strike="noStrike" cap="none" baseline="0" dirty="0" err="1">
                          <a:sym typeface="Microsoft JhengHei"/>
                        </a:rPr>
                        <a:t>可變長度字串</a:t>
                      </a:r>
                      <a:r>
                        <a:rPr lang="zh-TW" altLang="en-US" sz="2000" u="none" strike="noStrike" cap="none" baseline="0" dirty="0">
                          <a:sym typeface="Microsoft JhengHei"/>
                        </a:rPr>
                        <a:t>，</a:t>
                      </a:r>
                      <a:r>
                        <a:rPr lang="en-US" sz="2000" u="none" strike="noStrike" cap="none" baseline="0" dirty="0" err="1">
                          <a:sym typeface="Microsoft JhengHei"/>
                        </a:rPr>
                        <a:t>最多</a:t>
                      </a:r>
                      <a:r>
                        <a:rPr lang="zh-TW" altLang="en-US" sz="2000" u="none" strike="noStrike" cap="none" baseline="0" dirty="0">
                          <a:sym typeface="Microsoft JhengHei"/>
                        </a:rPr>
                        <a:t>容納 </a:t>
                      </a:r>
                      <a:r>
                        <a:rPr lang="en-US" sz="2000" u="none" strike="noStrike" cap="none" baseline="0" dirty="0">
                          <a:sym typeface="Microsoft JhengHei"/>
                        </a:rPr>
                        <a:t>65535</a:t>
                      </a:r>
                      <a:r>
                        <a:rPr lang="zh-TW" altLang="en-US" sz="2000" u="none" strike="noStrike" cap="none" baseline="0" dirty="0">
                          <a:sym typeface="Microsoft JhengHei"/>
                        </a:rPr>
                        <a:t> </a:t>
                      </a:r>
                      <a:r>
                        <a:rPr lang="en-US" sz="2000" u="none" strike="noStrike" cap="none" baseline="0" dirty="0" err="1">
                          <a:sym typeface="Microsoft JhengHei"/>
                        </a:rPr>
                        <a:t>字元</a:t>
                      </a:r>
                      <a:r>
                        <a:rPr lang="en-US" sz="2000" u="none" strike="noStrike" cap="none" baseline="0" dirty="0">
                          <a:sym typeface="Microsoft JhengHei"/>
                        </a:rPr>
                        <a:t>。</a:t>
                      </a:r>
                      <a:endParaRPr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Google Shape;223;gc428f5d2c7_0_52">
            <a:extLst>
              <a:ext uri="{FF2B5EF4-FFF2-40B4-BE49-F238E27FC236}">
                <a16:creationId xmlns:a16="http://schemas.microsoft.com/office/drawing/2014/main" id="{56453D55-C2C9-4D19-BEF0-E4E09C46DB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332261"/>
              </p:ext>
            </p:extLst>
          </p:nvPr>
        </p:nvGraphicFramePr>
        <p:xfrm>
          <a:off x="1387225" y="4700854"/>
          <a:ext cx="9417550" cy="1950600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470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u="none" strike="noStrike" cap="none" baseline="0" dirty="0" err="1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資料類型</a:t>
                      </a:r>
                      <a:endParaRPr sz="2000" b="0" u="none" strike="noStrike" cap="none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u="none" strike="noStrike" cap="none" baseline="0" dirty="0" err="1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描述</a:t>
                      </a:r>
                      <a:endParaRPr sz="2000" b="0" u="none" strike="noStrike" cap="none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TINYBLOB</a:t>
                      </a:r>
                      <a:endParaRPr sz="2000" b="0" u="none" strike="noStrike" cap="none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255 bytes。</a:t>
                      </a:r>
                      <a:endParaRPr sz="2000" b="0" u="none" strike="noStrike" cap="none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BLOB</a:t>
                      </a:r>
                      <a:endParaRPr sz="2000" b="0" u="none" strike="noStrike" cap="none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u="none" strike="noStrike" cap="none" baseline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65535 bytes。</a:t>
                      </a:r>
                      <a:endParaRPr sz="2000" b="0" u="none" strike="noStrike" cap="none" baseline="0">
                        <a:latin typeface="Calibri" panose="020F0502020204030204" pitchFamily="34" charset="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LONGBLOB</a:t>
                      </a:r>
                      <a:endParaRPr sz="2000" b="0" u="none" strike="noStrike" cap="none" baseline="0" dirty="0">
                        <a:solidFill>
                          <a:srgbClr val="303233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4294967295 bytes。</a:t>
                      </a:r>
                      <a:endParaRPr sz="2000" b="0" u="none" strike="noStrike" cap="none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5123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EE0455-49B4-496E-9B2D-F3A1AC889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MariaDB </a:t>
            </a:r>
            <a:r>
              <a:rPr lang="zh-TW" altLang="en-US" dirty="0"/>
              <a:t>常用屬性的資料型態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EB8CF2-783E-45A5-BB2D-4DA787681C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數字類型：</a:t>
            </a: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EB4F861-B6A8-4FEB-8B6B-ED2CD51F6E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7" name="Google Shape;231;gc428f5d2c7_0_67">
            <a:extLst>
              <a:ext uri="{FF2B5EF4-FFF2-40B4-BE49-F238E27FC236}">
                <a16:creationId xmlns:a16="http://schemas.microsoft.com/office/drawing/2014/main" id="{BD4CBB34-0D0D-42F4-A19B-ABFC566304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3666819"/>
              </p:ext>
            </p:extLst>
          </p:nvPr>
        </p:nvGraphicFramePr>
        <p:xfrm>
          <a:off x="1387237" y="1580923"/>
          <a:ext cx="9417525" cy="4267050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175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74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1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19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u="none" strike="noStrike" cap="none" baseline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資料類型</a:t>
                      </a:r>
                      <a:endParaRPr sz="2000" b="0" u="none" strike="noStrike" cap="none" baseline="0">
                        <a:latin typeface="Calibri" panose="020F0502020204030204" pitchFamily="34" charset="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u="none" strike="noStrike" cap="none" baseline="0" dirty="0" err="1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描述</a:t>
                      </a:r>
                      <a:endParaRPr sz="2000" b="0" u="none" strike="noStrike" cap="none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u="none" strike="noStrike" cap="none" baseline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存儲</a:t>
                      </a:r>
                      <a:endParaRPr sz="2000" b="0" u="none" strike="noStrike" cap="none" baseline="0">
                        <a:latin typeface="Calibri" panose="020F0502020204030204" pitchFamily="34" charset="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9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NUMERIC</a:t>
                      </a:r>
                      <a:r>
                        <a:rPr lang="en-US" altLang="zh-TW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(M,D)</a:t>
                      </a:r>
                      <a:endParaRPr lang="en-US" sz="2000" b="0" u="none" strike="noStrike" cap="none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M</a:t>
                      </a:r>
                      <a:r>
                        <a:rPr lang="zh-TW" alt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：整數位數，最大</a:t>
                      </a:r>
                      <a:r>
                        <a:rPr lang="en-US" altLang="zh-TW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65</a:t>
                      </a:r>
                      <a:r>
                        <a:rPr lang="zh-TW" alt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；</a:t>
                      </a:r>
                      <a:r>
                        <a:rPr lang="en-US" altLang="zh-TW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D</a:t>
                      </a:r>
                      <a:r>
                        <a:rPr lang="zh-TW" alt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：小數位數，最大</a:t>
                      </a:r>
                      <a:r>
                        <a:rPr lang="en-US" altLang="zh-TW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38</a:t>
                      </a:r>
                      <a:r>
                        <a:rPr lang="zh-TW" alt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。</a:t>
                      </a:r>
                      <a:endParaRPr sz="2000" b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zh-TW" alt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每</a:t>
                      </a:r>
                      <a:r>
                        <a:rPr lang="en-US" altLang="zh-TW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9</a:t>
                      </a:r>
                      <a:r>
                        <a:rPr lang="zh-TW" alt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個數字占</a:t>
                      </a:r>
                      <a:r>
                        <a:rPr lang="en-US" altLang="zh-TW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4</a:t>
                      </a:r>
                      <a:r>
                        <a:rPr lang="zh-TW" alt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位元組</a:t>
                      </a:r>
                      <a:endParaRPr sz="2000" b="0" u="none" strike="noStrike" cap="none" baseline="0" dirty="0">
                        <a:solidFill>
                          <a:srgbClr val="303233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701487753"/>
                  </a:ext>
                </a:extLst>
              </a:tr>
              <a:tr h="4419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SMALLINT</a:t>
                      </a:r>
                      <a:endParaRPr lang="en-US" sz="2000" b="0" u="none" strike="noStrike" cap="none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SIGNED range: -32768 ~ 32767。</a:t>
                      </a: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UNSIGNED range: 0 ~ 65535</a:t>
                      </a:r>
                      <a:r>
                        <a:rPr lang="zh-TW" alt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。</a:t>
                      </a:r>
                      <a:endParaRPr sz="2000" b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2 </a:t>
                      </a:r>
                      <a:r>
                        <a:rPr lang="en-US" sz="2000" u="none" strike="noStrike" cap="none" baseline="0" dirty="0" err="1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位元組</a:t>
                      </a:r>
                      <a:endParaRPr sz="2000" b="0" u="none" strike="noStrike" cap="none" baseline="0" dirty="0">
                        <a:solidFill>
                          <a:srgbClr val="303233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9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INT	</a:t>
                      </a:r>
                      <a:endParaRPr lang="en-US" sz="2000" b="0" u="none" strike="noStrike" cap="none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altLang="zh-TW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SIGNED range: -2147483648 ~ 2147483647</a:t>
                      </a:r>
                      <a:r>
                        <a:rPr lang="zh-TW" alt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。</a:t>
                      </a: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altLang="zh-TW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UNSIGNED range: 0 ~ 4294967295</a:t>
                      </a:r>
                      <a:r>
                        <a:rPr lang="zh-TW" alt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。</a:t>
                      </a:r>
                      <a:endParaRPr lang="en-US" altLang="zh-TW" sz="2000" b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u="none" strike="noStrike" cap="none" baseline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4 位元組</a:t>
                      </a:r>
                      <a:endParaRPr sz="2000" b="0" u="none" strike="noStrike" cap="none" baseline="0">
                        <a:latin typeface="Calibri" panose="020F0502020204030204" pitchFamily="34" charset="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9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FLOAT(N)</a:t>
                      </a:r>
                      <a:endParaRPr lang="en-US" sz="2000" b="0" u="none" strike="noStrike" cap="none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zh-TW" alt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允許範圍如下</a:t>
                      </a:r>
                      <a:endParaRPr lang="en-US" altLang="zh-TW" sz="2000" u="none" strike="noStrike" cap="none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  <a:sym typeface="Microsoft JhengHei"/>
                      </a:endParaRPr>
                    </a:p>
                    <a:p>
                      <a:pPr marL="285750" marR="0" lvl="0" indent="-28575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 panose="020B0604020202020204" pitchFamily="34" charset="0"/>
                        <a:buChar char="•"/>
                      </a:pPr>
                      <a:r>
                        <a:rPr 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-3.402823466E+38 to -1.175494351E-38</a:t>
                      </a:r>
                    </a:p>
                    <a:p>
                      <a:pPr marL="285750" marR="0" lvl="0" indent="-28575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 panose="020B0604020202020204" pitchFamily="34" charset="0"/>
                        <a:buChar char="•"/>
                      </a:pPr>
                      <a:r>
                        <a:rPr 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0</a:t>
                      </a:r>
                    </a:p>
                    <a:p>
                      <a:pPr marL="285750" marR="0" lvl="0" indent="-28575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 panose="020B0604020202020204" pitchFamily="34" charset="0"/>
                        <a:buChar char="•"/>
                      </a:pPr>
                      <a:r>
                        <a:rPr 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1.175494351E-38 to 3.402823466E+38.</a:t>
                      </a:r>
                      <a:endParaRPr lang="en-US" sz="2000" b="0" u="none" strike="noStrike" cap="none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4 或 8 </a:t>
                      </a:r>
                      <a:r>
                        <a:rPr lang="en-US" sz="2000" u="none" strike="noStrike" cap="none" baseline="0" dirty="0" err="1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位元組</a:t>
                      </a:r>
                      <a:endParaRPr sz="2000" b="0" u="none" strike="noStrike" cap="none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3657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EE0455-49B4-496E-9B2D-F3A1AC889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MariaDB </a:t>
            </a:r>
            <a:r>
              <a:rPr lang="zh-TW" altLang="en-US" dirty="0"/>
              <a:t>常用屬性的資料型態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EB8CF2-783E-45A5-BB2D-4DA787681C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時間類型：</a:t>
            </a: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EB4F861-B6A8-4FEB-8B6B-ED2CD51F6E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6" name="Google Shape;239;gc428f5d2c7_0_77">
            <a:extLst>
              <a:ext uri="{FF2B5EF4-FFF2-40B4-BE49-F238E27FC236}">
                <a16:creationId xmlns:a16="http://schemas.microsoft.com/office/drawing/2014/main" id="{DC533ECF-6BFE-4FC6-B14C-B05CEE3FAF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2859453"/>
              </p:ext>
            </p:extLst>
          </p:nvPr>
        </p:nvGraphicFramePr>
        <p:xfrm>
          <a:off x="1387237" y="1588230"/>
          <a:ext cx="9417525" cy="2743050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1566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57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19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b="0" i="0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Microsoft JhengHei"/>
                        </a:rPr>
                        <a:t>資料類型</a:t>
                      </a:r>
                      <a:endParaRPr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b="0" i="0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Microsoft JhengHei"/>
                        </a:rPr>
                        <a:t>描述</a:t>
                      </a:r>
                      <a:endParaRPr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Microsoft JhengHei"/>
                        </a:rPr>
                        <a:t>存儲</a:t>
                      </a:r>
                      <a:endParaRPr sz="2000" b="0" i="0" u="none" strike="noStrike" cap="none" baseline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9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Microsoft JhengHei"/>
                        </a:rPr>
                        <a:t>DATETIME	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Microsoft JhengHei"/>
                        </a:rPr>
                        <a:t>1000-01-01 00:00:00 ~ 9999-12-31 23:59:59。</a:t>
                      </a:r>
                      <a:endParaRPr sz="2000" b="0" i="0" u="none" strike="noStrike" cap="none" baseline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Microsoft JhengHei"/>
                        </a:rPr>
                        <a:t>8 bytes</a:t>
                      </a:r>
                      <a:endParaRPr sz="2000" b="0" i="0" u="none" strike="noStrike" cap="none" baseline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9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Microsoft JhengHei"/>
                        </a:rPr>
                        <a:t>DATE	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b="0" i="0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Microsoft JhengHei"/>
                        </a:rPr>
                        <a:t>僅存儲日期。從</a:t>
                      </a: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Microsoft JhengHei"/>
                        </a:rPr>
                        <a:t> 1000 年 1 月 1 日 到 9999 年 12 月 31 日。</a:t>
                      </a:r>
                      <a:endParaRPr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Microsoft JhengHei"/>
                        </a:rPr>
                        <a:t>3 bytes</a:t>
                      </a:r>
                      <a:endParaRPr sz="2000" b="0" i="0" u="none" strike="noStrike" cap="none" baseline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9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Microsoft JhengHei"/>
                        </a:rPr>
                        <a:t>TIME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Microsoft JhengHei"/>
                        </a:rPr>
                        <a:t>僅存儲時間。精度為 100 奈秒。</a:t>
                      </a:r>
                      <a:endParaRPr sz="2000" b="0" i="0" u="none" strike="noStrike" cap="none" baseline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Microsoft JhengHei"/>
                        </a:rPr>
                        <a:t>3-5 bytes</a:t>
                      </a:r>
                      <a:endParaRPr sz="2000" b="0" i="0" u="none" strike="noStrike" cap="none" baseline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9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Microsoft JhengHei"/>
                        </a:rPr>
                        <a:t>TIMESTAMP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Microsoft JhengHei"/>
                        </a:rPr>
                        <a:t>1970-01-01 00:00:00 ~ 2037-12-31 23:59:59</a:t>
                      </a:r>
                      <a:endParaRPr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Microsoft JhengHei"/>
                        </a:rPr>
                        <a:t>4 bytes</a:t>
                      </a:r>
                      <a:endParaRPr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268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BDF56F-67A8-7E1A-2311-BA99A63E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9625" y="2766217"/>
            <a:ext cx="6989844" cy="1325563"/>
          </a:xfrm>
        </p:spPr>
        <p:txBody>
          <a:bodyPr/>
          <a:lstStyle/>
          <a:p>
            <a:r>
              <a:rPr lang="zh-TW" altLang="en-US" dirty="0"/>
              <a:t>建立資料庫</a:t>
            </a:r>
            <a:br>
              <a:rPr lang="en-US" altLang="zh-TW" dirty="0"/>
            </a:br>
            <a:r>
              <a:rPr lang="zh-TW" altLang="en-US" sz="2400" dirty="0"/>
              <a:t>參考</a:t>
            </a:r>
            <a:r>
              <a:rPr lang="zh-TW" altLang="en-US" sz="2400" u="sng" dirty="0">
                <a:hlinkClick r:id="rId2" action="ppaction://hlinksldjump"/>
              </a:rPr>
              <a:t>Ｍ</a:t>
            </a:r>
            <a:r>
              <a:rPr lang="en-US" altLang="zh-TW" sz="2400" u="sng" dirty="0" err="1">
                <a:hlinkClick r:id="rId2" action="ppaction://hlinksldjump"/>
              </a:rPr>
              <a:t>ariaDB</a:t>
            </a:r>
            <a:r>
              <a:rPr lang="zh-TW" altLang="en-US" sz="2400" u="sng" dirty="0">
                <a:hlinkClick r:id="rId2" action="ppaction://hlinksldjump"/>
              </a:rPr>
              <a:t>基本操作</a:t>
            </a:r>
            <a:r>
              <a:rPr lang="zh-TW" altLang="en-US" sz="2400" dirty="0"/>
              <a:t>建立第一個資料庫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A1E71B-B276-72B2-0ED9-0DD5A0255AD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BAC0C37-124B-EA37-131A-C9887D1055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903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6527DE-2C40-7F64-9948-9AA1E2CD9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338" y="315570"/>
            <a:ext cx="10502462" cy="584775"/>
          </a:xfrm>
        </p:spPr>
        <p:txBody>
          <a:bodyPr/>
          <a:lstStyle/>
          <a:p>
            <a:r>
              <a:rPr lang="zh-TW" altLang="en-US" dirty="0"/>
              <a:t>關聯式資料庫範例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D60D8D-57C7-70D8-FA64-16F0B13074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7F268F0-78BB-46A1-9E44-868932F1F0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34794" y="1002955"/>
            <a:ext cx="9522412" cy="5166734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79E6FD56-87B3-429E-8F12-A82DA90862CE}"/>
              </a:ext>
            </a:extLst>
          </p:cNvPr>
          <p:cNvSpPr txBox="1"/>
          <p:nvPr/>
        </p:nvSpPr>
        <p:spPr>
          <a:xfrm>
            <a:off x="8610600" y="206748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TW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470CF8B-F43E-40F8-9C9C-A9C2380D65AD}"/>
              </a:ext>
            </a:extLst>
          </p:cNvPr>
          <p:cNvSpPr txBox="1"/>
          <p:nvPr/>
        </p:nvSpPr>
        <p:spPr>
          <a:xfrm>
            <a:off x="5030460" y="300012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TW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05BE9E2-01B6-4079-A7FF-C0A795099733}"/>
              </a:ext>
            </a:extLst>
          </p:cNvPr>
          <p:cNvSpPr txBox="1"/>
          <p:nvPr/>
        </p:nvSpPr>
        <p:spPr>
          <a:xfrm>
            <a:off x="2916116" y="443554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TW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08B06F4-61E7-4CFB-BC37-22AF07E9B8B8}"/>
              </a:ext>
            </a:extLst>
          </p:cNvPr>
          <p:cNvSpPr txBox="1"/>
          <p:nvPr/>
        </p:nvSpPr>
        <p:spPr>
          <a:xfrm>
            <a:off x="8453345" y="68279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TW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1755423-0F69-4B0C-A269-834BFE36DF7E}"/>
              </a:ext>
            </a:extLst>
          </p:cNvPr>
          <p:cNvSpPr txBox="1"/>
          <p:nvPr/>
        </p:nvSpPr>
        <p:spPr>
          <a:xfrm>
            <a:off x="8296090" y="358747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TW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10CD4DA-43FB-41C4-84F0-BD094F57B818}"/>
              </a:ext>
            </a:extLst>
          </p:cNvPr>
          <p:cNvSpPr txBox="1"/>
          <p:nvPr/>
        </p:nvSpPr>
        <p:spPr>
          <a:xfrm>
            <a:off x="6357425" y="207284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TW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2923646-D238-4DD8-81B1-0575FEA8A800}"/>
              </a:ext>
            </a:extLst>
          </p:cNvPr>
          <p:cNvSpPr txBox="1"/>
          <p:nvPr/>
        </p:nvSpPr>
        <p:spPr>
          <a:xfrm>
            <a:off x="10637022" y="207041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TW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7775C61-0CC3-4B50-B565-D1FF04309164}"/>
              </a:ext>
            </a:extLst>
          </p:cNvPr>
          <p:cNvSpPr txBox="1"/>
          <p:nvPr/>
        </p:nvSpPr>
        <p:spPr>
          <a:xfrm>
            <a:off x="3008230" y="222240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TW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5068CE8-D5F8-4D7C-8AAD-DD0C365801C6}"/>
              </a:ext>
            </a:extLst>
          </p:cNvPr>
          <p:cNvSpPr txBox="1"/>
          <p:nvPr/>
        </p:nvSpPr>
        <p:spPr>
          <a:xfrm>
            <a:off x="5030460" y="68831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TW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E5DAFD3-6446-4D46-AAF7-205052A12162}"/>
              </a:ext>
            </a:extLst>
          </p:cNvPr>
          <p:cNvSpPr txBox="1"/>
          <p:nvPr/>
        </p:nvSpPr>
        <p:spPr>
          <a:xfrm>
            <a:off x="5030460" y="467776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TW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290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4AB395-6AEF-4B37-9A0F-293760EE2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MariaDB </a:t>
            </a:r>
            <a:r>
              <a:rPr lang="zh-TW" altLang="en-US" dirty="0"/>
              <a:t>資料庫的匯入匯出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AA3D1A4-3291-4BB9-AD8E-14D9E6510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altLang="zh-TW" sz="2400" dirty="0">
                <a:solidFill>
                  <a:srgbClr val="FF0000"/>
                </a:solidFill>
              </a:rPr>
              <a:t>!</a:t>
            </a:r>
            <a:r>
              <a:rPr lang="zh-TW" altLang="en-US" sz="2400" dirty="0">
                <a:solidFill>
                  <a:srgbClr val="FF0000"/>
                </a:solidFill>
              </a:rPr>
              <a:t> 請使用</a:t>
            </a:r>
            <a:r>
              <a:rPr lang="en-US" altLang="zh-TW" sz="2400" dirty="0">
                <a:solidFill>
                  <a:srgbClr val="FF0000"/>
                </a:solidFill>
              </a:rPr>
              <a:t>CMD</a:t>
            </a:r>
            <a:r>
              <a:rPr lang="zh-TW" altLang="en-US" sz="2400" dirty="0">
                <a:solidFill>
                  <a:srgbClr val="FF0000"/>
                </a:solidFill>
              </a:rPr>
              <a:t>跑以下指令，切勿使用</a:t>
            </a:r>
            <a:r>
              <a:rPr lang="en-US" altLang="zh-TW" sz="2400" dirty="0">
                <a:solidFill>
                  <a:srgbClr val="FF0000"/>
                </a:solidFill>
              </a:rPr>
              <a:t>PowerShell</a:t>
            </a:r>
            <a:endParaRPr lang="en-US" altLang="zh-TW" sz="2400" dirty="0"/>
          </a:p>
          <a:p>
            <a:r>
              <a:rPr lang="zh-TW" altLang="en-US" sz="2400" dirty="0">
                <a:solidFill>
                  <a:schemeClr val="tx1"/>
                </a:solidFill>
              </a:rPr>
              <a:t>備份指定資料庫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lvl="1"/>
            <a:r>
              <a:rPr lang="zh-TW" altLang="en-US" sz="1800" dirty="0">
                <a:solidFill>
                  <a:schemeClr val="tx1"/>
                </a:solidFill>
                <a:ea typeface="微軟正黑體" panose="020B0604030504040204" pitchFamily="34" charset="-120"/>
              </a:rPr>
              <a:t>替換 </a:t>
            </a:r>
            <a:r>
              <a:rPr lang="en-US" altLang="zh-TW" sz="18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&lt;root&gt; </a:t>
            </a:r>
            <a:r>
              <a:rPr lang="zh-TW" altLang="en-US" sz="1800" dirty="0">
                <a:solidFill>
                  <a:schemeClr val="tx1"/>
                </a:solidFill>
                <a:ea typeface="微軟正黑體" panose="020B0604030504040204" pitchFamily="34" charset="-120"/>
              </a:rPr>
              <a:t>和 </a:t>
            </a:r>
            <a:r>
              <a:rPr lang="en-US" altLang="zh-TW" sz="18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&lt;db40943120&gt; </a:t>
            </a:r>
            <a:r>
              <a:rPr lang="zh-TW" altLang="en-US" sz="1800" dirty="0">
                <a:solidFill>
                  <a:schemeClr val="tx1"/>
                </a:solidFill>
                <a:ea typeface="微軟正黑體" panose="020B0604030504040204" pitchFamily="34" charset="-120"/>
              </a:rPr>
              <a:t>為實際的使用者名稱和資料庫名稱並將備份文件命名為 </a:t>
            </a:r>
            <a:r>
              <a:rPr lang="en-US" altLang="zh-TW" sz="1800" dirty="0" err="1">
                <a:solidFill>
                  <a:schemeClr val="tx1"/>
                </a:solidFill>
                <a:ea typeface="微軟正黑體" panose="020B0604030504040204" pitchFamily="34" charset="-120"/>
              </a:rPr>
              <a:t>mydatabase_backup.sql</a:t>
            </a:r>
            <a:endParaRPr lang="en-US" altLang="zh-TW" sz="1800" dirty="0">
              <a:solidFill>
                <a:schemeClr val="tx1"/>
              </a:solidFill>
              <a:ea typeface="微軟正黑體" panose="020B0604030504040204" pitchFamily="34" charset="-120"/>
            </a:endParaRPr>
          </a:p>
          <a:p>
            <a:pPr marL="114300" indent="0">
              <a:buNone/>
            </a:pPr>
            <a:endParaRPr lang="en-US" altLang="zh-TW" sz="2400" dirty="0"/>
          </a:p>
          <a:p>
            <a:endParaRPr lang="en-US" altLang="zh-TW" sz="2400" dirty="0">
              <a:solidFill>
                <a:schemeClr val="tx1"/>
              </a:solidFill>
            </a:endParaRPr>
          </a:p>
          <a:p>
            <a:endParaRPr lang="en-US" altLang="zh-TW" sz="2400" dirty="0">
              <a:solidFill>
                <a:schemeClr val="tx1"/>
              </a:solidFill>
            </a:endParaRPr>
          </a:p>
          <a:p>
            <a:r>
              <a:rPr lang="zh-TW" altLang="en-US" sz="2400" dirty="0">
                <a:solidFill>
                  <a:schemeClr val="tx1"/>
                </a:solidFill>
              </a:rPr>
              <a:t>恢復指定資料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lvl="1"/>
            <a:r>
              <a:rPr lang="zh-TW" altLang="en-US" sz="1800" dirty="0">
                <a:solidFill>
                  <a:schemeClr val="tx1"/>
                </a:solidFill>
                <a:ea typeface="微軟正黑體" panose="020B0604030504040204" pitchFamily="34" charset="-120"/>
              </a:rPr>
              <a:t>替換 </a:t>
            </a:r>
            <a:r>
              <a:rPr lang="en-US" altLang="zh-TW" sz="18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&lt;</a:t>
            </a:r>
            <a:r>
              <a:rPr lang="zh-TW" altLang="en-US" sz="18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用戶名</a:t>
            </a:r>
            <a:r>
              <a:rPr lang="en-US" altLang="zh-TW" sz="18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&gt; </a:t>
            </a:r>
            <a:r>
              <a:rPr lang="zh-TW" altLang="en-US" sz="1800" dirty="0">
                <a:solidFill>
                  <a:schemeClr val="tx1"/>
                </a:solidFill>
                <a:ea typeface="微軟正黑體" panose="020B0604030504040204" pitchFamily="34" charset="-120"/>
              </a:rPr>
              <a:t>和 </a:t>
            </a:r>
            <a:r>
              <a:rPr lang="en-US" altLang="zh-TW" sz="18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&lt;</a:t>
            </a:r>
            <a:r>
              <a:rPr lang="zh-TW" altLang="en-US" sz="18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資料庫名稱</a:t>
            </a:r>
            <a:r>
              <a:rPr lang="en-US" altLang="zh-TW" sz="18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&gt; </a:t>
            </a:r>
            <a:r>
              <a:rPr lang="zh-TW" altLang="en-US" sz="1800" dirty="0">
                <a:solidFill>
                  <a:schemeClr val="tx1"/>
                </a:solidFill>
                <a:ea typeface="微軟正黑體" panose="020B0604030504040204" pitchFamily="34" charset="-120"/>
              </a:rPr>
              <a:t>為實際的使用者名稱和資料庫名稱，並將備份文件的路徑和名稱替換為實際的備份文件路徑和名稱。</a:t>
            </a:r>
            <a:endParaRPr lang="en-US" altLang="zh-TW" sz="1800" dirty="0">
              <a:solidFill>
                <a:schemeClr val="tx1"/>
              </a:solidFill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12882A-1AFF-49EA-9E84-0FD3F3A239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0BA31EB-410D-4EB1-99E6-1CA82AB6D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382" y="2688840"/>
            <a:ext cx="9340372" cy="33112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03848C4-5212-4188-BBBB-1AAD98062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814" y="5073831"/>
            <a:ext cx="9983507" cy="40494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D5906AF-3D36-4741-95FC-18CA3BB05CA5}"/>
              </a:ext>
            </a:extLst>
          </p:cNvPr>
          <p:cNvSpPr/>
          <p:nvPr/>
        </p:nvSpPr>
        <p:spPr>
          <a:xfrm>
            <a:off x="1425815" y="2645309"/>
            <a:ext cx="2422188" cy="4049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7067E9C8-13C2-41BF-A237-F0A5DCC854E7}"/>
              </a:ext>
            </a:extLst>
          </p:cNvPr>
          <p:cNvCxnSpPr>
            <a:cxnSpLocks/>
          </p:cNvCxnSpPr>
          <p:nvPr/>
        </p:nvCxnSpPr>
        <p:spPr>
          <a:xfrm flipV="1">
            <a:off x="2762369" y="3062502"/>
            <a:ext cx="0" cy="34290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951FB9A5-052B-49B7-B72A-59B1B697A135}"/>
              </a:ext>
            </a:extLst>
          </p:cNvPr>
          <p:cNvSpPr txBox="1"/>
          <p:nvPr/>
        </p:nvSpPr>
        <p:spPr>
          <a:xfrm>
            <a:off x="1550420" y="3350670"/>
            <a:ext cx="2422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/>
              <a:t>輸出備份資料的位置</a:t>
            </a:r>
          </a:p>
        </p:txBody>
      </p:sp>
    </p:spTree>
    <p:extLst>
      <p:ext uri="{BB962C8B-B14F-4D97-AF65-F5344CB8AC3E}">
        <p14:creationId xmlns:p14="http://schemas.microsoft.com/office/powerpoint/2010/main" val="550422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BDF56F-67A8-7E1A-2311-BA99A63ED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建立資料表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A1E71B-B276-72B2-0ED9-0DD5A0255AD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BAC0C37-124B-EA37-131A-C9887D1055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891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BDF56F-67A8-7E1A-2311-BA99A63ED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開始安裝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A1E71B-B276-72B2-0ED9-0DD5A0255AD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BAC0C37-124B-EA37-131A-C9887D1055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163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94ED08-AE83-4670-AE5A-E11E511C6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資料表範例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C4264C-1A66-4A1C-95C0-2481456D1D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70A1DAB-E794-4040-92B7-058A430B39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868352"/>
              </p:ext>
            </p:extLst>
          </p:nvPr>
        </p:nvGraphicFramePr>
        <p:xfrm>
          <a:off x="1868228" y="2031111"/>
          <a:ext cx="2535115" cy="15849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19931">
                  <a:extLst>
                    <a:ext uri="{9D8B030D-6E8A-4147-A177-3AD203B41FA5}">
                      <a16:colId xmlns:a16="http://schemas.microsoft.com/office/drawing/2014/main" val="3875670897"/>
                    </a:ext>
                  </a:extLst>
                </a:gridCol>
                <a:gridCol w="1915184">
                  <a:extLst>
                    <a:ext uri="{9D8B030D-6E8A-4147-A177-3AD203B41FA5}">
                      <a16:colId xmlns:a16="http://schemas.microsoft.com/office/drawing/2014/main" val="207788482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student</a:t>
                      </a:r>
                      <a:endParaRPr lang="zh-TW" altLang="en-US" sz="2000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640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PK</a:t>
                      </a:r>
                      <a:endParaRPr lang="zh-TW" altLang="en-US" sz="2000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aseline="0" dirty="0" err="1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std_id</a:t>
                      </a:r>
                      <a:endParaRPr lang="zh-TW" altLang="en-US" sz="2000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8883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sz="2000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name</a:t>
                      </a:r>
                      <a:endParaRPr lang="zh-TW" altLang="en-US" sz="2000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9517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sz="2000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aseline="0" dirty="0" err="1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dept_name</a:t>
                      </a:r>
                      <a:endParaRPr lang="zh-TW" altLang="en-US" sz="2000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1679821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0D5140E1-2ABC-492B-A3C8-07907D83E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228533"/>
              </p:ext>
            </p:extLst>
          </p:nvPr>
        </p:nvGraphicFramePr>
        <p:xfrm>
          <a:off x="4662665" y="2029809"/>
          <a:ext cx="2275793" cy="1981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56517">
                  <a:extLst>
                    <a:ext uri="{9D8B030D-6E8A-4147-A177-3AD203B41FA5}">
                      <a16:colId xmlns:a16="http://schemas.microsoft.com/office/drawing/2014/main" val="3875670897"/>
                    </a:ext>
                  </a:extLst>
                </a:gridCol>
                <a:gridCol w="1719276">
                  <a:extLst>
                    <a:ext uri="{9D8B030D-6E8A-4147-A177-3AD203B41FA5}">
                      <a16:colId xmlns:a16="http://schemas.microsoft.com/office/drawing/2014/main" val="207788482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course</a:t>
                      </a:r>
                      <a:endParaRPr lang="zh-TW" altLang="en-US" sz="2000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640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PK</a:t>
                      </a:r>
                      <a:endParaRPr lang="zh-TW" altLang="en-US" sz="2000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aseline="0" dirty="0" err="1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cou_id</a:t>
                      </a:r>
                      <a:endParaRPr lang="zh-TW" altLang="en-US" sz="2000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883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sz="2000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name</a:t>
                      </a:r>
                      <a:endParaRPr lang="zh-TW" altLang="en-US" sz="2000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9517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sz="2000" baseline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aseline="0" dirty="0" err="1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dept_name</a:t>
                      </a:r>
                      <a:endParaRPr lang="zh-TW" altLang="en-US" sz="2000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1679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sz="2000" baseline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credits</a:t>
                      </a:r>
                      <a:endParaRPr lang="zh-TW" altLang="en-US" sz="2000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3601895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69684C76-5BEE-4FAB-BAB0-F6B617D80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360355"/>
              </p:ext>
            </p:extLst>
          </p:nvPr>
        </p:nvGraphicFramePr>
        <p:xfrm>
          <a:off x="7287324" y="2029809"/>
          <a:ext cx="2275793" cy="1981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56517">
                  <a:extLst>
                    <a:ext uri="{9D8B030D-6E8A-4147-A177-3AD203B41FA5}">
                      <a16:colId xmlns:a16="http://schemas.microsoft.com/office/drawing/2014/main" val="3875670897"/>
                    </a:ext>
                  </a:extLst>
                </a:gridCol>
                <a:gridCol w="1719276">
                  <a:extLst>
                    <a:ext uri="{9D8B030D-6E8A-4147-A177-3AD203B41FA5}">
                      <a16:colId xmlns:a16="http://schemas.microsoft.com/office/drawing/2014/main" val="207788482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instructor</a:t>
                      </a:r>
                      <a:endParaRPr lang="zh-TW" altLang="en-US" sz="2000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640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PK</a:t>
                      </a:r>
                      <a:endParaRPr lang="zh-TW" altLang="en-US" sz="2000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aseline="0" dirty="0" err="1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ins_id</a:t>
                      </a:r>
                      <a:endParaRPr lang="zh-TW" altLang="en-US" sz="2000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883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sz="2000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name</a:t>
                      </a:r>
                      <a:endParaRPr lang="zh-TW" altLang="en-US" sz="2000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9517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sz="2000" baseline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aseline="0" dirty="0" err="1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dept_name</a:t>
                      </a:r>
                      <a:endParaRPr lang="zh-TW" altLang="en-US" sz="2000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1679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sz="2000" baseline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salary</a:t>
                      </a:r>
                      <a:endParaRPr lang="zh-TW" altLang="en-US" sz="2000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4103811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83418C5F-F885-4B0C-B098-99D5A5AB3A69}"/>
              </a:ext>
            </a:extLst>
          </p:cNvPr>
          <p:cNvSpPr txBox="1"/>
          <p:nvPr/>
        </p:nvSpPr>
        <p:spPr>
          <a:xfrm>
            <a:off x="892282" y="4211223"/>
            <a:ext cx="104615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主鍵 </a:t>
            </a:r>
            <a:r>
              <a:rPr lang="en-US" altLang="zh-TW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- Primary Key(PK):</a:t>
            </a:r>
            <a:r>
              <a:rPr lang="zh-TW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 表示資料的</a:t>
            </a:r>
            <a:r>
              <a:rPr lang="zh-TW" altLang="en-US" sz="2000" dirty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唯一性</a:t>
            </a:r>
            <a:r>
              <a:rPr lang="zh-TW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，並且表唯一性</a:t>
            </a:r>
            <a:r>
              <a:rPr lang="zh-TW" altLang="en-US" sz="2000" dirty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不可為空值</a:t>
            </a:r>
            <a:r>
              <a:rPr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(null)</a:t>
            </a:r>
            <a:r>
              <a:rPr lang="zh-TW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，</a:t>
            </a:r>
            <a:endParaRPr lang="en-US" altLang="zh-TW" sz="200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此時要新增資料時，就</a:t>
            </a:r>
            <a:r>
              <a:rPr lang="zh-TW" altLang="en-US" sz="2000" dirty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不可重複給予</a:t>
            </a:r>
            <a:r>
              <a:rPr lang="zh-TW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同樣的資料，否則會報錯。</a:t>
            </a:r>
            <a:endParaRPr lang="en-US" altLang="zh-TW" sz="200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例如</a:t>
            </a:r>
            <a:r>
              <a:rPr lang="en-US" altLang="zh-TW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:</a:t>
            </a:r>
            <a:r>
              <a:rPr lang="zh-TW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 當有一筆資料的</a:t>
            </a:r>
            <a:r>
              <a:rPr lang="en-US" altLang="zh-TW" sz="2000" dirty="0" err="1">
                <a:latin typeface="Calibri" panose="020F0502020204030204" pitchFamily="34" charset="0"/>
                <a:ea typeface="微軟正黑體" panose="020B0604030504040204" pitchFamily="34" charset="-120"/>
              </a:rPr>
              <a:t>std_id</a:t>
            </a:r>
            <a:r>
              <a:rPr lang="zh-TW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 為 </a:t>
            </a:r>
            <a:r>
              <a:rPr lang="en-US" altLang="zh-TW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40943120</a:t>
            </a:r>
            <a:r>
              <a:rPr lang="zh-TW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時，就不可以再新增一筆</a:t>
            </a:r>
            <a:r>
              <a:rPr lang="en-US" altLang="zh-TW" sz="2000" dirty="0" err="1">
                <a:latin typeface="Calibri" panose="020F0502020204030204" pitchFamily="34" charset="0"/>
                <a:ea typeface="微軟正黑體" panose="020B0604030504040204" pitchFamily="34" charset="-120"/>
              </a:rPr>
              <a:t>std_id</a:t>
            </a:r>
            <a:r>
              <a:rPr lang="zh-TW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為</a:t>
            </a:r>
            <a:r>
              <a:rPr lang="en-US" altLang="zh-TW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40943120</a:t>
            </a:r>
            <a:r>
              <a:rPr lang="zh-TW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的資料。</a:t>
            </a:r>
          </a:p>
        </p:txBody>
      </p:sp>
    </p:spTree>
    <p:extLst>
      <p:ext uri="{BB962C8B-B14F-4D97-AF65-F5344CB8AC3E}">
        <p14:creationId xmlns:p14="http://schemas.microsoft.com/office/powerpoint/2010/main" val="15644601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8B8555E-0609-7E7C-C7B0-C58700ED52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D88B854-1F11-9B6A-1252-F26AE249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完整性限制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149A9C3-D8F9-F247-4B36-592E4A70F2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en-US" altLang="zh-TW" dirty="0"/>
              <a:t>7.1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76108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86C0C-9443-4215-BE80-D2AE4415D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資料表範例 </a:t>
            </a:r>
            <a:r>
              <a:rPr lang="en-US" altLang="zh-TW" dirty="0"/>
              <a:t>– </a:t>
            </a:r>
            <a:r>
              <a:rPr lang="zh-TW" altLang="en-US" dirty="0"/>
              <a:t>完整性限制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7BB3F5-F2A8-4E38-8BC1-F702C1B1EE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64D3274-9CA0-43D8-8CE6-3A04B6CD80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21035"/>
              </p:ext>
            </p:extLst>
          </p:nvPr>
        </p:nvGraphicFramePr>
        <p:xfrm>
          <a:off x="1514730" y="900345"/>
          <a:ext cx="9175678" cy="231343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39925">
                  <a:extLst>
                    <a:ext uri="{9D8B030D-6E8A-4147-A177-3AD203B41FA5}">
                      <a16:colId xmlns:a16="http://schemas.microsoft.com/office/drawing/2014/main" val="269613586"/>
                    </a:ext>
                  </a:extLst>
                </a:gridCol>
                <a:gridCol w="1539925">
                  <a:extLst>
                    <a:ext uri="{9D8B030D-6E8A-4147-A177-3AD203B41FA5}">
                      <a16:colId xmlns:a16="http://schemas.microsoft.com/office/drawing/2014/main" val="3051262091"/>
                    </a:ext>
                  </a:extLst>
                </a:gridCol>
                <a:gridCol w="1539925">
                  <a:extLst>
                    <a:ext uri="{9D8B030D-6E8A-4147-A177-3AD203B41FA5}">
                      <a16:colId xmlns:a16="http://schemas.microsoft.com/office/drawing/2014/main" val="2245385666"/>
                    </a:ext>
                  </a:extLst>
                </a:gridCol>
                <a:gridCol w="1539925">
                  <a:extLst>
                    <a:ext uri="{9D8B030D-6E8A-4147-A177-3AD203B41FA5}">
                      <a16:colId xmlns:a16="http://schemas.microsoft.com/office/drawing/2014/main" val="2559620087"/>
                    </a:ext>
                  </a:extLst>
                </a:gridCol>
                <a:gridCol w="3015978">
                  <a:extLst>
                    <a:ext uri="{9D8B030D-6E8A-4147-A177-3AD203B41FA5}">
                      <a16:colId xmlns:a16="http://schemas.microsoft.com/office/drawing/2014/main" val="1635186577"/>
                    </a:ext>
                  </a:extLst>
                </a:gridCol>
              </a:tblGrid>
              <a:tr h="370840">
                <a:tc gridSpan="5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department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104642"/>
                  </a:ext>
                </a:extLst>
              </a:tr>
              <a:tr h="423675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欄位名稱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說明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資料型態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是否可為空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domain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544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dept_id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科系編號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Integer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從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開始遞增的整數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539749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dept_name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科系名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Microsoft JhengHei"/>
                        </a:rPr>
                        <a:t>String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長度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3~20</a:t>
                      </a: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的文字，</a:t>
                      </a:r>
                      <a:endParaRPr lang="en-US" altLang="zh-TW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且僅輸入中文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497321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building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建築物名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String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長度為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3~15</a:t>
                      </a: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的文字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44432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15CE508-6084-DC79-6491-825BD78925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233354"/>
              </p:ext>
            </p:extLst>
          </p:nvPr>
        </p:nvGraphicFramePr>
        <p:xfrm>
          <a:off x="1514730" y="3429000"/>
          <a:ext cx="9175678" cy="3200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40429">
                  <a:extLst>
                    <a:ext uri="{9D8B030D-6E8A-4147-A177-3AD203B41FA5}">
                      <a16:colId xmlns:a16="http://schemas.microsoft.com/office/drawing/2014/main" val="269613586"/>
                    </a:ext>
                  </a:extLst>
                </a:gridCol>
                <a:gridCol w="1540429">
                  <a:extLst>
                    <a:ext uri="{9D8B030D-6E8A-4147-A177-3AD203B41FA5}">
                      <a16:colId xmlns:a16="http://schemas.microsoft.com/office/drawing/2014/main" val="3051262091"/>
                    </a:ext>
                  </a:extLst>
                </a:gridCol>
                <a:gridCol w="1540429">
                  <a:extLst>
                    <a:ext uri="{9D8B030D-6E8A-4147-A177-3AD203B41FA5}">
                      <a16:colId xmlns:a16="http://schemas.microsoft.com/office/drawing/2014/main" val="2245385666"/>
                    </a:ext>
                  </a:extLst>
                </a:gridCol>
                <a:gridCol w="1540429">
                  <a:extLst>
                    <a:ext uri="{9D8B030D-6E8A-4147-A177-3AD203B41FA5}">
                      <a16:colId xmlns:a16="http://schemas.microsoft.com/office/drawing/2014/main" val="2559620087"/>
                    </a:ext>
                  </a:extLst>
                </a:gridCol>
                <a:gridCol w="3013962">
                  <a:extLst>
                    <a:ext uri="{9D8B030D-6E8A-4147-A177-3AD203B41FA5}">
                      <a16:colId xmlns:a16="http://schemas.microsoft.com/office/drawing/2014/main" val="3528133739"/>
                    </a:ext>
                  </a:extLst>
                </a:gridCol>
              </a:tblGrid>
              <a:tr h="370840">
                <a:tc gridSpan="5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student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0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104642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欄位名稱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說明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資料型態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是否可為空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domain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544959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std_id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學號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Microsoft JhengHei"/>
                        </a:rPr>
                        <a:t>String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長度為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8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的文字，且組成是學制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(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四技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(4)\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五專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(5)\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碩士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(1))+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學年度後兩碼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+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科系編號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+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班級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(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甲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(1)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、乙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(2)…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以此類推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)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＋號碼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497321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name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學生姓名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String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長度為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2~10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的文字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444326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dept_id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科系編號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Integer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參考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department</a:t>
                      </a: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的</a:t>
                      </a:r>
                      <a:r>
                        <a:rPr lang="en-US" altLang="zh-TW" sz="2000" b="0" i="0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dept_id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445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47742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86C0C-9443-4215-BE80-D2AE4415D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資料表範例 </a:t>
            </a:r>
            <a:r>
              <a:rPr lang="en-US" altLang="zh-TW" dirty="0"/>
              <a:t>– </a:t>
            </a:r>
            <a:r>
              <a:rPr lang="zh-TW" altLang="en-US" dirty="0"/>
              <a:t>完整性限制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7BB3F5-F2A8-4E38-8BC1-F702C1B1EE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40557AA-37CD-46DD-A79C-D9F66DBFE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864397"/>
              </p:ext>
            </p:extLst>
          </p:nvPr>
        </p:nvGraphicFramePr>
        <p:xfrm>
          <a:off x="1439236" y="1143360"/>
          <a:ext cx="9306958" cy="23774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75552">
                  <a:extLst>
                    <a:ext uri="{9D8B030D-6E8A-4147-A177-3AD203B41FA5}">
                      <a16:colId xmlns:a16="http://schemas.microsoft.com/office/drawing/2014/main" val="269613586"/>
                    </a:ext>
                  </a:extLst>
                </a:gridCol>
                <a:gridCol w="1575552">
                  <a:extLst>
                    <a:ext uri="{9D8B030D-6E8A-4147-A177-3AD203B41FA5}">
                      <a16:colId xmlns:a16="http://schemas.microsoft.com/office/drawing/2014/main" val="3051262091"/>
                    </a:ext>
                  </a:extLst>
                </a:gridCol>
                <a:gridCol w="1575552">
                  <a:extLst>
                    <a:ext uri="{9D8B030D-6E8A-4147-A177-3AD203B41FA5}">
                      <a16:colId xmlns:a16="http://schemas.microsoft.com/office/drawing/2014/main" val="2245385666"/>
                    </a:ext>
                  </a:extLst>
                </a:gridCol>
                <a:gridCol w="1575552">
                  <a:extLst>
                    <a:ext uri="{9D8B030D-6E8A-4147-A177-3AD203B41FA5}">
                      <a16:colId xmlns:a16="http://schemas.microsoft.com/office/drawing/2014/main" val="2635663903"/>
                    </a:ext>
                  </a:extLst>
                </a:gridCol>
                <a:gridCol w="3004750">
                  <a:extLst>
                    <a:ext uri="{9D8B030D-6E8A-4147-A177-3AD203B41FA5}">
                      <a16:colId xmlns:a16="http://schemas.microsoft.com/office/drawing/2014/main" val="1754745484"/>
                    </a:ext>
                  </a:extLst>
                </a:gridCol>
              </a:tblGrid>
              <a:tr h="370840">
                <a:tc gridSpan="5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course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104642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欄位名稱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說明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資料型態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是否可為空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domain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544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cou_id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課程編號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String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科系縮寫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+4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碼流水號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497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title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課程名稱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String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長度為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3~20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的文字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444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dept_id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科系編號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Integer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參考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department</a:t>
                      </a: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的</a:t>
                      </a:r>
                      <a:r>
                        <a:rPr lang="en-US" altLang="zh-TW" sz="2000" b="0" i="0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dept_id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44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credits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學分數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Integer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0~5</a:t>
                      </a: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的整數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550856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5C746D3-3ECB-4F9F-8014-D1CF6BDBC4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370753"/>
              </p:ext>
            </p:extLst>
          </p:nvPr>
        </p:nvGraphicFramePr>
        <p:xfrm>
          <a:off x="1445806" y="3735895"/>
          <a:ext cx="9300388" cy="23774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73902">
                  <a:extLst>
                    <a:ext uri="{9D8B030D-6E8A-4147-A177-3AD203B41FA5}">
                      <a16:colId xmlns:a16="http://schemas.microsoft.com/office/drawing/2014/main" val="269613586"/>
                    </a:ext>
                  </a:extLst>
                </a:gridCol>
                <a:gridCol w="1573902">
                  <a:extLst>
                    <a:ext uri="{9D8B030D-6E8A-4147-A177-3AD203B41FA5}">
                      <a16:colId xmlns:a16="http://schemas.microsoft.com/office/drawing/2014/main" val="3051262091"/>
                    </a:ext>
                  </a:extLst>
                </a:gridCol>
                <a:gridCol w="1573902">
                  <a:extLst>
                    <a:ext uri="{9D8B030D-6E8A-4147-A177-3AD203B41FA5}">
                      <a16:colId xmlns:a16="http://schemas.microsoft.com/office/drawing/2014/main" val="2245385666"/>
                    </a:ext>
                  </a:extLst>
                </a:gridCol>
                <a:gridCol w="1573902">
                  <a:extLst>
                    <a:ext uri="{9D8B030D-6E8A-4147-A177-3AD203B41FA5}">
                      <a16:colId xmlns:a16="http://schemas.microsoft.com/office/drawing/2014/main" val="145914396"/>
                    </a:ext>
                  </a:extLst>
                </a:gridCol>
                <a:gridCol w="3004780">
                  <a:extLst>
                    <a:ext uri="{9D8B030D-6E8A-4147-A177-3AD203B41FA5}">
                      <a16:colId xmlns:a16="http://schemas.microsoft.com/office/drawing/2014/main" val="3100692641"/>
                    </a:ext>
                  </a:extLst>
                </a:gridCol>
              </a:tblGrid>
              <a:tr h="370840">
                <a:tc gridSpan="5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instructor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104642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欄位名稱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說明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資料型態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是否可為空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domain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544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ins_id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編號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Integer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從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開始遞增的整數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497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name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教授姓名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String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長度為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2~10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的文字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444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dept_id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科系編號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Integer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參考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department</a:t>
                      </a: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的</a:t>
                      </a:r>
                      <a:r>
                        <a:rPr lang="en-US" altLang="zh-TW" sz="2000" b="0" i="0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dept_id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44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salary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薪資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Integer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29000~100000</a:t>
                      </a: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的整數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550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66513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86C0C-9443-4215-BE80-D2AE4415D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資料表範例 </a:t>
            </a:r>
            <a:r>
              <a:rPr lang="en-US" altLang="zh-TW" dirty="0"/>
              <a:t>– </a:t>
            </a:r>
            <a:r>
              <a:rPr lang="zh-TW" altLang="en-US" dirty="0"/>
              <a:t>完整性限制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7BB3F5-F2A8-4E38-8BC1-F702C1B1EE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340557AA-37CD-46DD-A79C-D9F66DBFE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892307"/>
              </p:ext>
            </p:extLst>
          </p:nvPr>
        </p:nvGraphicFramePr>
        <p:xfrm>
          <a:off x="1507798" y="1438745"/>
          <a:ext cx="9176399" cy="15849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53451">
                  <a:extLst>
                    <a:ext uri="{9D8B030D-6E8A-4147-A177-3AD203B41FA5}">
                      <a16:colId xmlns:a16="http://schemas.microsoft.com/office/drawing/2014/main" val="269613586"/>
                    </a:ext>
                  </a:extLst>
                </a:gridCol>
                <a:gridCol w="1553451">
                  <a:extLst>
                    <a:ext uri="{9D8B030D-6E8A-4147-A177-3AD203B41FA5}">
                      <a16:colId xmlns:a16="http://schemas.microsoft.com/office/drawing/2014/main" val="3051262091"/>
                    </a:ext>
                  </a:extLst>
                </a:gridCol>
                <a:gridCol w="1553451">
                  <a:extLst>
                    <a:ext uri="{9D8B030D-6E8A-4147-A177-3AD203B41FA5}">
                      <a16:colId xmlns:a16="http://schemas.microsoft.com/office/drawing/2014/main" val="2245385666"/>
                    </a:ext>
                  </a:extLst>
                </a:gridCol>
                <a:gridCol w="1553451">
                  <a:extLst>
                    <a:ext uri="{9D8B030D-6E8A-4147-A177-3AD203B41FA5}">
                      <a16:colId xmlns:a16="http://schemas.microsoft.com/office/drawing/2014/main" val="2635663903"/>
                    </a:ext>
                  </a:extLst>
                </a:gridCol>
                <a:gridCol w="2962595">
                  <a:extLst>
                    <a:ext uri="{9D8B030D-6E8A-4147-A177-3AD203B41FA5}">
                      <a16:colId xmlns:a16="http://schemas.microsoft.com/office/drawing/2014/main" val="3670913607"/>
                    </a:ext>
                  </a:extLst>
                </a:gridCol>
              </a:tblGrid>
              <a:tr h="370840">
                <a:tc gridSpan="5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advisor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104642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欄位名稱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說明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資料型態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是否可為空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domain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544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std_id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學號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String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參考</a:t>
                      </a:r>
                      <a:r>
                        <a:rPr kumimoji="0" lang="en-US" altLang="zh-TW" sz="2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sutdent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的</a:t>
                      </a:r>
                      <a:r>
                        <a:rPr kumimoji="0" lang="en-US" altLang="zh-TW" sz="2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std_id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497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ins_id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教授編號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Integer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參考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advisor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的</a:t>
                      </a:r>
                      <a:r>
                        <a:rPr kumimoji="0" lang="en-US" altLang="zh-TW" sz="2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ins_id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444326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2B747885-E632-4C55-A903-CBE906AE1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041854"/>
              </p:ext>
            </p:extLst>
          </p:nvPr>
        </p:nvGraphicFramePr>
        <p:xfrm>
          <a:off x="1507799" y="3227149"/>
          <a:ext cx="9176397" cy="2895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53450">
                  <a:extLst>
                    <a:ext uri="{9D8B030D-6E8A-4147-A177-3AD203B41FA5}">
                      <a16:colId xmlns:a16="http://schemas.microsoft.com/office/drawing/2014/main" val="269613586"/>
                    </a:ext>
                  </a:extLst>
                </a:gridCol>
                <a:gridCol w="1553450">
                  <a:extLst>
                    <a:ext uri="{9D8B030D-6E8A-4147-A177-3AD203B41FA5}">
                      <a16:colId xmlns:a16="http://schemas.microsoft.com/office/drawing/2014/main" val="3051262091"/>
                    </a:ext>
                  </a:extLst>
                </a:gridCol>
                <a:gridCol w="1553450">
                  <a:extLst>
                    <a:ext uri="{9D8B030D-6E8A-4147-A177-3AD203B41FA5}">
                      <a16:colId xmlns:a16="http://schemas.microsoft.com/office/drawing/2014/main" val="2245385666"/>
                    </a:ext>
                  </a:extLst>
                </a:gridCol>
                <a:gridCol w="1553450">
                  <a:extLst>
                    <a:ext uri="{9D8B030D-6E8A-4147-A177-3AD203B41FA5}">
                      <a16:colId xmlns:a16="http://schemas.microsoft.com/office/drawing/2014/main" val="2635663903"/>
                    </a:ext>
                  </a:extLst>
                </a:gridCol>
                <a:gridCol w="2962597">
                  <a:extLst>
                    <a:ext uri="{9D8B030D-6E8A-4147-A177-3AD203B41FA5}">
                      <a16:colId xmlns:a16="http://schemas.microsoft.com/office/drawing/2014/main" val="1604851675"/>
                    </a:ext>
                  </a:extLst>
                </a:gridCol>
              </a:tblGrid>
              <a:tr h="370840">
                <a:tc gridSpan="5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classroom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104642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欄位名稱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說明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資料型態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是否可為空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domain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544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building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建築物名稱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String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長度為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3~15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的文字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497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room_number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教室編號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String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長度固定為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7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的文字，組成為校區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+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建築物代號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+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教室流水號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444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capacity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教室容納人數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Integer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0~100</a:t>
                      </a: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的整數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262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9315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86C0C-9443-4215-BE80-D2AE4415D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資料表範例 </a:t>
            </a:r>
            <a:r>
              <a:rPr lang="en-US" altLang="zh-TW" dirty="0"/>
              <a:t>– </a:t>
            </a:r>
            <a:r>
              <a:rPr lang="zh-TW" altLang="en-US" dirty="0"/>
              <a:t>完整性限制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7BB3F5-F2A8-4E38-8BC1-F702C1B1EE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340557AA-37CD-46DD-A79C-D9F66DBFE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979819"/>
              </p:ext>
            </p:extLst>
          </p:nvPr>
        </p:nvGraphicFramePr>
        <p:xfrm>
          <a:off x="1507799" y="1539240"/>
          <a:ext cx="9194066" cy="43891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53450">
                  <a:extLst>
                    <a:ext uri="{9D8B030D-6E8A-4147-A177-3AD203B41FA5}">
                      <a16:colId xmlns:a16="http://schemas.microsoft.com/office/drawing/2014/main" val="269613586"/>
                    </a:ext>
                  </a:extLst>
                </a:gridCol>
                <a:gridCol w="1553450">
                  <a:extLst>
                    <a:ext uri="{9D8B030D-6E8A-4147-A177-3AD203B41FA5}">
                      <a16:colId xmlns:a16="http://schemas.microsoft.com/office/drawing/2014/main" val="3051262091"/>
                    </a:ext>
                  </a:extLst>
                </a:gridCol>
                <a:gridCol w="1553450">
                  <a:extLst>
                    <a:ext uri="{9D8B030D-6E8A-4147-A177-3AD203B41FA5}">
                      <a16:colId xmlns:a16="http://schemas.microsoft.com/office/drawing/2014/main" val="2245385666"/>
                    </a:ext>
                  </a:extLst>
                </a:gridCol>
                <a:gridCol w="1553450">
                  <a:extLst>
                    <a:ext uri="{9D8B030D-6E8A-4147-A177-3AD203B41FA5}">
                      <a16:colId xmlns:a16="http://schemas.microsoft.com/office/drawing/2014/main" val="2635663903"/>
                    </a:ext>
                  </a:extLst>
                </a:gridCol>
                <a:gridCol w="2980266">
                  <a:extLst>
                    <a:ext uri="{9D8B030D-6E8A-4147-A177-3AD203B41FA5}">
                      <a16:colId xmlns:a16="http://schemas.microsoft.com/office/drawing/2014/main" val="3704486435"/>
                    </a:ext>
                  </a:extLst>
                </a:gridCol>
              </a:tblGrid>
              <a:tr h="370840">
                <a:tc gridSpan="5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time_slot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104642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欄位名稱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說明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資料型態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是否可為空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domain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544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time_slot_id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上課節次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String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由英文字母組成的編號，起始為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A</a:t>
                      </a: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，最底為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ZZZZ</a:t>
                      </a: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，且不儲存重複的時段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497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day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在星期幾上課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String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符合英文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“</a:t>
                      </a: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星期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”</a:t>
                      </a: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縮寫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444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start_hr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在幾點開始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Integer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符合時間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24</a:t>
                      </a: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小時制的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”</a:t>
                      </a: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時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”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309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start_min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在幾分開始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Integer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符合時間的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”</a:t>
                      </a: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分鐘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”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900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end_hr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在幾點結束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Integer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符合時間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24</a:t>
                      </a: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小時制的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”</a:t>
                      </a: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時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”</a:t>
                      </a: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，且大於</a:t>
                      </a:r>
                      <a:r>
                        <a:rPr lang="en-US" altLang="zh-TW" sz="2000" b="0" i="1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start_hr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815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end_min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在幾分結束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Integer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符合時間的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”</a:t>
                      </a: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分鐘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”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103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13225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86C0C-9443-4215-BE80-D2AE4415D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資料表範例 </a:t>
            </a:r>
            <a:r>
              <a:rPr lang="en-US" altLang="zh-TW" dirty="0"/>
              <a:t>– </a:t>
            </a:r>
            <a:r>
              <a:rPr lang="zh-TW" altLang="en-US" dirty="0"/>
              <a:t>完整性限制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7BB3F5-F2A8-4E38-8BC1-F702C1B1EE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340557AA-37CD-46DD-A79C-D9F66DBFE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660080"/>
              </p:ext>
            </p:extLst>
          </p:nvPr>
        </p:nvGraphicFramePr>
        <p:xfrm>
          <a:off x="1514369" y="1386840"/>
          <a:ext cx="9187499" cy="43891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51808">
                  <a:extLst>
                    <a:ext uri="{9D8B030D-6E8A-4147-A177-3AD203B41FA5}">
                      <a16:colId xmlns:a16="http://schemas.microsoft.com/office/drawing/2014/main" val="269613586"/>
                    </a:ext>
                  </a:extLst>
                </a:gridCol>
                <a:gridCol w="1551808">
                  <a:extLst>
                    <a:ext uri="{9D8B030D-6E8A-4147-A177-3AD203B41FA5}">
                      <a16:colId xmlns:a16="http://schemas.microsoft.com/office/drawing/2014/main" val="3051262091"/>
                    </a:ext>
                  </a:extLst>
                </a:gridCol>
                <a:gridCol w="1551808">
                  <a:extLst>
                    <a:ext uri="{9D8B030D-6E8A-4147-A177-3AD203B41FA5}">
                      <a16:colId xmlns:a16="http://schemas.microsoft.com/office/drawing/2014/main" val="2245385666"/>
                    </a:ext>
                  </a:extLst>
                </a:gridCol>
                <a:gridCol w="1551808">
                  <a:extLst>
                    <a:ext uri="{9D8B030D-6E8A-4147-A177-3AD203B41FA5}">
                      <a16:colId xmlns:a16="http://schemas.microsoft.com/office/drawing/2014/main" val="2635663903"/>
                    </a:ext>
                  </a:extLst>
                </a:gridCol>
                <a:gridCol w="2980267">
                  <a:extLst>
                    <a:ext uri="{9D8B030D-6E8A-4147-A177-3AD203B41FA5}">
                      <a16:colId xmlns:a16="http://schemas.microsoft.com/office/drawing/2014/main" val="1132163524"/>
                    </a:ext>
                  </a:extLst>
                </a:gridCol>
              </a:tblGrid>
              <a:tr h="370840">
                <a:tc gridSpan="5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section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104642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欄位名稱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說明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資料型態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是否可為空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domain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544959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cou_id</a:t>
                      </a:r>
                      <a:endParaRPr lang="en-US" altLang="zh-TW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課程編號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String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參考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course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的</a:t>
                      </a:r>
                      <a:r>
                        <a:rPr kumimoji="0" lang="en-US" altLang="zh-TW" sz="2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cou_id</a:t>
                      </a:r>
                      <a:endParaRPr kumimoji="0" lang="en-US" altLang="zh-TW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497321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semester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在哪一學期上課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Integer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或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2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（代表上下學期）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309507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學年度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Integer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依照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“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民國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”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並≧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87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900125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building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所在建築的名稱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String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參考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classroom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的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building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815033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room_number</a:t>
                      </a:r>
                      <a:endParaRPr lang="en-US" altLang="zh-TW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教室編號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String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參考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classroom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的</a:t>
                      </a:r>
                      <a:r>
                        <a:rPr kumimoji="0" lang="en-US" altLang="zh-TW" sz="2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room_number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103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time_slot_id</a:t>
                      </a:r>
                      <a:endParaRPr lang="en-US" altLang="zh-TW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上課時段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String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參考</a:t>
                      </a:r>
                      <a:r>
                        <a:rPr kumimoji="0" lang="en-US" altLang="zh-TW" sz="2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time_slot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的</a:t>
                      </a:r>
                      <a:r>
                        <a:rPr kumimoji="0" lang="en-US" altLang="zh-TW" sz="2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time_slot_id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5341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9429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86C0C-9443-4215-BE80-D2AE4415D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資料表範例 </a:t>
            </a:r>
            <a:r>
              <a:rPr lang="en-US" altLang="zh-TW" dirty="0"/>
              <a:t>– </a:t>
            </a:r>
            <a:r>
              <a:rPr lang="zh-TW" altLang="en-US" dirty="0"/>
              <a:t>完整性限制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7BB3F5-F2A8-4E38-8BC1-F702C1B1EE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340557AA-37CD-46DD-A79C-D9F66DBFE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402998"/>
              </p:ext>
            </p:extLst>
          </p:nvPr>
        </p:nvGraphicFramePr>
        <p:xfrm>
          <a:off x="1514370" y="1584960"/>
          <a:ext cx="9187501" cy="33832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51808">
                  <a:extLst>
                    <a:ext uri="{9D8B030D-6E8A-4147-A177-3AD203B41FA5}">
                      <a16:colId xmlns:a16="http://schemas.microsoft.com/office/drawing/2014/main" val="269613586"/>
                    </a:ext>
                  </a:extLst>
                </a:gridCol>
                <a:gridCol w="1551808">
                  <a:extLst>
                    <a:ext uri="{9D8B030D-6E8A-4147-A177-3AD203B41FA5}">
                      <a16:colId xmlns:a16="http://schemas.microsoft.com/office/drawing/2014/main" val="3051262091"/>
                    </a:ext>
                  </a:extLst>
                </a:gridCol>
                <a:gridCol w="1551808">
                  <a:extLst>
                    <a:ext uri="{9D8B030D-6E8A-4147-A177-3AD203B41FA5}">
                      <a16:colId xmlns:a16="http://schemas.microsoft.com/office/drawing/2014/main" val="2245385666"/>
                    </a:ext>
                  </a:extLst>
                </a:gridCol>
                <a:gridCol w="1551808">
                  <a:extLst>
                    <a:ext uri="{9D8B030D-6E8A-4147-A177-3AD203B41FA5}">
                      <a16:colId xmlns:a16="http://schemas.microsoft.com/office/drawing/2014/main" val="2635663903"/>
                    </a:ext>
                  </a:extLst>
                </a:gridCol>
                <a:gridCol w="2980269">
                  <a:extLst>
                    <a:ext uri="{9D8B030D-6E8A-4147-A177-3AD203B41FA5}">
                      <a16:colId xmlns:a16="http://schemas.microsoft.com/office/drawing/2014/main" val="2012715535"/>
                    </a:ext>
                  </a:extLst>
                </a:gridCol>
              </a:tblGrid>
              <a:tr h="370840">
                <a:tc gridSpan="5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takes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104642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欄位名稱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說明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資料型態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是否可為空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domain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544959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std_id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學號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String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參考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student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的</a:t>
                      </a:r>
                      <a:r>
                        <a:rPr kumimoji="0" lang="en-US" altLang="zh-TW" sz="2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std_id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497321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cou_id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課程的編號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String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參考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course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的</a:t>
                      </a:r>
                      <a:r>
                        <a:rPr kumimoji="0" lang="en-US" altLang="zh-TW" sz="2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cou_id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444326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semester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在哪一學期上課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Integer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參考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section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的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semester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900125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year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在哪一年上課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Integer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參考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section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的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year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815033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grade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成績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Float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0~100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 的數字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103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33935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86C0C-9443-4215-BE80-D2AE4415D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資料表範例 </a:t>
            </a:r>
            <a:r>
              <a:rPr lang="en-US" altLang="zh-TW" dirty="0"/>
              <a:t>– </a:t>
            </a:r>
            <a:r>
              <a:rPr lang="zh-TW" altLang="en-US" dirty="0"/>
              <a:t>完整性限制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7BB3F5-F2A8-4E38-8BC1-F702C1B1EE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340557AA-37CD-46DD-A79C-D9F66DBFE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390527"/>
              </p:ext>
            </p:extLst>
          </p:nvPr>
        </p:nvGraphicFramePr>
        <p:xfrm>
          <a:off x="1514369" y="1783080"/>
          <a:ext cx="9187500" cy="2987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51808">
                  <a:extLst>
                    <a:ext uri="{9D8B030D-6E8A-4147-A177-3AD203B41FA5}">
                      <a16:colId xmlns:a16="http://schemas.microsoft.com/office/drawing/2014/main" val="269613586"/>
                    </a:ext>
                  </a:extLst>
                </a:gridCol>
                <a:gridCol w="1551808">
                  <a:extLst>
                    <a:ext uri="{9D8B030D-6E8A-4147-A177-3AD203B41FA5}">
                      <a16:colId xmlns:a16="http://schemas.microsoft.com/office/drawing/2014/main" val="3051262091"/>
                    </a:ext>
                  </a:extLst>
                </a:gridCol>
                <a:gridCol w="1551808">
                  <a:extLst>
                    <a:ext uri="{9D8B030D-6E8A-4147-A177-3AD203B41FA5}">
                      <a16:colId xmlns:a16="http://schemas.microsoft.com/office/drawing/2014/main" val="2245385666"/>
                    </a:ext>
                  </a:extLst>
                </a:gridCol>
                <a:gridCol w="1551808">
                  <a:extLst>
                    <a:ext uri="{9D8B030D-6E8A-4147-A177-3AD203B41FA5}">
                      <a16:colId xmlns:a16="http://schemas.microsoft.com/office/drawing/2014/main" val="2635663903"/>
                    </a:ext>
                  </a:extLst>
                </a:gridCol>
                <a:gridCol w="2980268">
                  <a:extLst>
                    <a:ext uri="{9D8B030D-6E8A-4147-A177-3AD203B41FA5}">
                      <a16:colId xmlns:a16="http://schemas.microsoft.com/office/drawing/2014/main" val="2471147870"/>
                    </a:ext>
                  </a:extLst>
                </a:gridCol>
              </a:tblGrid>
              <a:tr h="370840">
                <a:tc gridSpan="5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teaches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104642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欄位名稱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說明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資料型態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是否可為空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domain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544959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ins_id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教師編號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Integer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參考</a:t>
                      </a: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instructor</a:t>
                      </a:r>
                      <a:r>
                        <a:rPr kumimoji="0" lang="zh-TW" altLang="en-US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的</a:t>
                      </a:r>
                      <a:r>
                        <a:rPr kumimoji="0" lang="en-US" altLang="zh-TW" sz="2000" b="0" i="0" u="none" strike="noStrike" kern="0" cap="none" spc="0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ins_id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497321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cou_id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課程的編號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String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參考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course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的</a:t>
                      </a:r>
                      <a:r>
                        <a:rPr kumimoji="0" lang="en-US" altLang="zh-TW" sz="2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cou_id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444326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semester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在哪一學期上課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Integer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參考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section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的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semester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309507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year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在哪一年上課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Integer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參考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section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的</a:t>
                      </a:r>
                      <a:r>
                        <a:rPr kumimoji="0" lang="en-US" altLang="zh-TW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year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900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8401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B5D1D3C-4858-CC7A-519D-1770D54DA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21CF123-B973-AD50-CB96-91831128C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SQL</a:t>
            </a:r>
            <a:r>
              <a:rPr kumimoji="1" lang="zh-TW" altLang="en-US" dirty="0"/>
              <a:t> 架構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E5421EB-6D8E-90B2-9148-5D8754FCA6C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en-US" altLang="zh-TW" dirty="0"/>
              <a:t>7.2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2385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507C70-C207-840E-0FD5-256924F06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開始安裝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8401684-C533-4793-0021-30C3D5DF23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indent="-514350">
              <a:buSzPct val="100000"/>
              <a:buFont typeface="+mj-lt"/>
              <a:buAutoNum type="arabicPeriod"/>
            </a:pPr>
            <a:r>
              <a:rPr lang="zh-TW" alt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進入官網「</a:t>
            </a:r>
            <a:r>
              <a:rPr lang="en-US" altLang="zh-TW" b="0" i="0" u="none" strike="noStrike" dirty="0">
                <a:effectLst/>
                <a:latin typeface="Source Sans Pro" panose="020B0503030403020204" pitchFamily="34" charset="0"/>
                <a:hlinkClick r:id="rId2"/>
              </a:rPr>
              <a:t>MariaDB Foundation - MariaDB.org</a:t>
            </a:r>
            <a:r>
              <a:rPr lang="zh-TW" alt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」</a:t>
            </a:r>
            <a:endParaRPr lang="zh-TW" altLang="en-US" dirty="0"/>
          </a:p>
        </p:txBody>
      </p:sp>
      <p:pic>
        <p:nvPicPr>
          <p:cNvPr id="1026" name="Picture 2" descr="01">
            <a:extLst>
              <a:ext uri="{FF2B5EF4-FFF2-40B4-BE49-F238E27FC236}">
                <a16:creationId xmlns:a16="http://schemas.microsoft.com/office/drawing/2014/main" id="{317D2F31-DC1B-136A-75FC-698CAC982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44" y="1662113"/>
            <a:ext cx="1144905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901312-E37F-98CB-1D2C-686512C1A3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7276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86C0C-9443-4215-BE80-D2AE4415D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資料表範例 </a:t>
            </a:r>
            <a:r>
              <a:rPr lang="en-US" altLang="zh-TW" dirty="0"/>
              <a:t>– </a:t>
            </a:r>
            <a:r>
              <a:rPr lang="zh-TW" altLang="en-US" dirty="0"/>
              <a:t>欄位規範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7BB3F5-F2A8-4E38-8BC1-F702C1B1EE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64D3274-9CA0-43D8-8CE6-3A04B6CD80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573017"/>
              </p:ext>
            </p:extLst>
          </p:nvPr>
        </p:nvGraphicFramePr>
        <p:xfrm>
          <a:off x="1508161" y="1367267"/>
          <a:ext cx="9175677" cy="200863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21034">
                  <a:extLst>
                    <a:ext uri="{9D8B030D-6E8A-4147-A177-3AD203B41FA5}">
                      <a16:colId xmlns:a16="http://schemas.microsoft.com/office/drawing/2014/main" val="269613586"/>
                    </a:ext>
                  </a:extLst>
                </a:gridCol>
                <a:gridCol w="1461574">
                  <a:extLst>
                    <a:ext uri="{9D8B030D-6E8A-4147-A177-3AD203B41FA5}">
                      <a16:colId xmlns:a16="http://schemas.microsoft.com/office/drawing/2014/main" val="3051262091"/>
                    </a:ext>
                  </a:extLst>
                </a:gridCol>
                <a:gridCol w="1907931">
                  <a:extLst>
                    <a:ext uri="{9D8B030D-6E8A-4147-A177-3AD203B41FA5}">
                      <a16:colId xmlns:a16="http://schemas.microsoft.com/office/drawing/2014/main" val="2245385666"/>
                    </a:ext>
                  </a:extLst>
                </a:gridCol>
                <a:gridCol w="1507198">
                  <a:extLst>
                    <a:ext uri="{9D8B030D-6E8A-4147-A177-3AD203B41FA5}">
                      <a16:colId xmlns:a16="http://schemas.microsoft.com/office/drawing/2014/main" val="2559620087"/>
                    </a:ext>
                  </a:extLst>
                </a:gridCol>
                <a:gridCol w="1268731">
                  <a:extLst>
                    <a:ext uri="{9D8B030D-6E8A-4147-A177-3AD203B41FA5}">
                      <a16:colId xmlns:a16="http://schemas.microsoft.com/office/drawing/2014/main" val="1635186577"/>
                    </a:ext>
                  </a:extLst>
                </a:gridCol>
                <a:gridCol w="1409209">
                  <a:extLst>
                    <a:ext uri="{9D8B030D-6E8A-4147-A177-3AD203B41FA5}">
                      <a16:colId xmlns:a16="http://schemas.microsoft.com/office/drawing/2014/main" val="3557895112"/>
                    </a:ext>
                  </a:extLst>
                </a:gridCol>
              </a:tblGrid>
              <a:tr h="370840">
                <a:tc gridSpan="6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department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0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104642"/>
                  </a:ext>
                </a:extLst>
              </a:tr>
              <a:tr h="423675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欄位名稱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說明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資料型態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是否可為空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預設值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其他說明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544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dept_id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科系編號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INT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自動增量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676637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dept_name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科系名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Microsoft JhengHei"/>
                        </a:rPr>
                        <a:t>VARCHAR(20)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497321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building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建築物名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VARCHAR(20)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444326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64D3274-9CA0-43D8-8CE6-3A04B6CD80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946197"/>
              </p:ext>
            </p:extLst>
          </p:nvPr>
        </p:nvGraphicFramePr>
        <p:xfrm>
          <a:off x="1508161" y="3603427"/>
          <a:ext cx="9175678" cy="22860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21033">
                  <a:extLst>
                    <a:ext uri="{9D8B030D-6E8A-4147-A177-3AD203B41FA5}">
                      <a16:colId xmlns:a16="http://schemas.microsoft.com/office/drawing/2014/main" val="269613586"/>
                    </a:ext>
                  </a:extLst>
                </a:gridCol>
                <a:gridCol w="1451599">
                  <a:extLst>
                    <a:ext uri="{9D8B030D-6E8A-4147-A177-3AD203B41FA5}">
                      <a16:colId xmlns:a16="http://schemas.microsoft.com/office/drawing/2014/main" val="3051262091"/>
                    </a:ext>
                  </a:extLst>
                </a:gridCol>
                <a:gridCol w="1916723">
                  <a:extLst>
                    <a:ext uri="{9D8B030D-6E8A-4147-A177-3AD203B41FA5}">
                      <a16:colId xmlns:a16="http://schemas.microsoft.com/office/drawing/2014/main" val="2245385666"/>
                    </a:ext>
                  </a:extLst>
                </a:gridCol>
                <a:gridCol w="1508381">
                  <a:extLst>
                    <a:ext uri="{9D8B030D-6E8A-4147-A177-3AD203B41FA5}">
                      <a16:colId xmlns:a16="http://schemas.microsoft.com/office/drawing/2014/main" val="2559620087"/>
                    </a:ext>
                  </a:extLst>
                </a:gridCol>
                <a:gridCol w="1155689">
                  <a:extLst>
                    <a:ext uri="{9D8B030D-6E8A-4147-A177-3AD203B41FA5}">
                      <a16:colId xmlns:a16="http://schemas.microsoft.com/office/drawing/2014/main" val="3528133739"/>
                    </a:ext>
                  </a:extLst>
                </a:gridCol>
                <a:gridCol w="1522253">
                  <a:extLst>
                    <a:ext uri="{9D8B030D-6E8A-4147-A177-3AD203B41FA5}">
                      <a16:colId xmlns:a16="http://schemas.microsoft.com/office/drawing/2014/main" val="1577658980"/>
                    </a:ext>
                  </a:extLst>
                </a:gridCol>
              </a:tblGrid>
              <a:tr h="370840">
                <a:tc gridSpan="6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student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0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104642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欄位名稱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說明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資料型態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是否可為空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預設值</a:t>
                      </a: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其他說明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544959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std_id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學號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Microsoft JhengHei"/>
                        </a:rPr>
                        <a:t>CHAR(8)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497321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name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學生姓名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VARCHAR(10)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444326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dept_id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科系編號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INT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445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79887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45AE2D-A2FB-43F2-B523-72AF67DB4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建立資料表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department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2CA236-DEDA-414A-81E0-42B12893E1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40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3DBC55B-0537-447C-8502-9297B73437B4}"/>
              </a:ext>
            </a:extLst>
          </p:cNvPr>
          <p:cNvSpPr/>
          <p:nvPr/>
        </p:nvSpPr>
        <p:spPr>
          <a:xfrm>
            <a:off x="2655904" y="2289519"/>
            <a:ext cx="688019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TABLE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department(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dept_id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 NOT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AUTO_INCREMENT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endParaRPr lang="en-US" altLang="zh-TW" sz="2800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dept_name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VARCHAR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building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VARCHAR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PRIMARY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dept_id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1268775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45AE2D-A2FB-43F2-B523-72AF67DB4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建立資料表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student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2CA236-DEDA-414A-81E0-42B12893E1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679869B-CA49-4880-BD0E-719792FA71B5}"/>
              </a:ext>
            </a:extLst>
          </p:cNvPr>
          <p:cNvSpPr/>
          <p:nvPr/>
        </p:nvSpPr>
        <p:spPr>
          <a:xfrm>
            <a:off x="931251" y="1659285"/>
            <a:ext cx="1032949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TABLE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student (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std_id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 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name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VARCHAR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dept_id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PRIMARY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std_id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FOREIGN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dept_id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REFERENCES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department (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dept_id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 DELETE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endParaRPr lang="en-US" altLang="zh-TW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0034039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86C0C-9443-4215-BE80-D2AE4415D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資料表範例 </a:t>
            </a:r>
            <a:r>
              <a:rPr lang="en-US" altLang="zh-TW" dirty="0"/>
              <a:t>– </a:t>
            </a:r>
            <a:r>
              <a:rPr lang="zh-TW" altLang="en-US" dirty="0"/>
              <a:t>欄位規範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7BB3F5-F2A8-4E38-8BC1-F702C1B1EE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40557AA-37CD-46DD-A79C-D9F66DBFE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240953"/>
              </p:ext>
            </p:extLst>
          </p:nvPr>
        </p:nvGraphicFramePr>
        <p:xfrm>
          <a:off x="1507799" y="1081575"/>
          <a:ext cx="9176400" cy="23774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29400">
                  <a:extLst>
                    <a:ext uri="{9D8B030D-6E8A-4147-A177-3AD203B41FA5}">
                      <a16:colId xmlns:a16="http://schemas.microsoft.com/office/drawing/2014/main" val="269613586"/>
                    </a:ext>
                  </a:extLst>
                </a:gridCol>
                <a:gridCol w="1529400">
                  <a:extLst>
                    <a:ext uri="{9D8B030D-6E8A-4147-A177-3AD203B41FA5}">
                      <a16:colId xmlns:a16="http://schemas.microsoft.com/office/drawing/2014/main" val="3051262091"/>
                    </a:ext>
                  </a:extLst>
                </a:gridCol>
                <a:gridCol w="1631978">
                  <a:extLst>
                    <a:ext uri="{9D8B030D-6E8A-4147-A177-3AD203B41FA5}">
                      <a16:colId xmlns:a16="http://schemas.microsoft.com/office/drawing/2014/main" val="2245385666"/>
                    </a:ext>
                  </a:extLst>
                </a:gridCol>
                <a:gridCol w="1556238">
                  <a:extLst>
                    <a:ext uri="{9D8B030D-6E8A-4147-A177-3AD203B41FA5}">
                      <a16:colId xmlns:a16="http://schemas.microsoft.com/office/drawing/2014/main" val="2635663903"/>
                    </a:ext>
                  </a:extLst>
                </a:gridCol>
                <a:gridCol w="1399984">
                  <a:extLst>
                    <a:ext uri="{9D8B030D-6E8A-4147-A177-3AD203B41FA5}">
                      <a16:colId xmlns:a16="http://schemas.microsoft.com/office/drawing/2014/main" val="1754745484"/>
                    </a:ext>
                  </a:extLst>
                </a:gridCol>
                <a:gridCol w="1529400">
                  <a:extLst>
                    <a:ext uri="{9D8B030D-6E8A-4147-A177-3AD203B41FA5}">
                      <a16:colId xmlns:a16="http://schemas.microsoft.com/office/drawing/2014/main" val="1804429108"/>
                    </a:ext>
                  </a:extLst>
                </a:gridCol>
              </a:tblGrid>
              <a:tr h="370840">
                <a:tc gridSpan="6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course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104642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欄位名稱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說明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資料型態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是否可為空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預設值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其他說明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544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cou_id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課程編號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VARCHAR(10)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497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title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課程名稱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VARCHAR(20)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444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dept_id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科系編號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INT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44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credits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學分數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NUMERIC(2,0)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≧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</a:t>
                      </a: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AND</a:t>
                      </a: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&lt;5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550856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5C746D3-3ECB-4F9F-8014-D1CF6BDBC4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343347"/>
              </p:ext>
            </p:extLst>
          </p:nvPr>
        </p:nvGraphicFramePr>
        <p:xfrm>
          <a:off x="1514369" y="3674110"/>
          <a:ext cx="9176400" cy="2682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06890">
                  <a:extLst>
                    <a:ext uri="{9D8B030D-6E8A-4147-A177-3AD203B41FA5}">
                      <a16:colId xmlns:a16="http://schemas.microsoft.com/office/drawing/2014/main" val="269613586"/>
                    </a:ext>
                  </a:extLst>
                </a:gridCol>
                <a:gridCol w="1661602">
                  <a:extLst>
                    <a:ext uri="{9D8B030D-6E8A-4147-A177-3AD203B41FA5}">
                      <a16:colId xmlns:a16="http://schemas.microsoft.com/office/drawing/2014/main" val="3051262091"/>
                    </a:ext>
                  </a:extLst>
                </a:gridCol>
                <a:gridCol w="1948784">
                  <a:extLst>
                    <a:ext uri="{9D8B030D-6E8A-4147-A177-3AD203B41FA5}">
                      <a16:colId xmlns:a16="http://schemas.microsoft.com/office/drawing/2014/main" val="2245385666"/>
                    </a:ext>
                  </a:extLst>
                </a:gridCol>
                <a:gridCol w="1319708">
                  <a:extLst>
                    <a:ext uri="{9D8B030D-6E8A-4147-A177-3AD203B41FA5}">
                      <a16:colId xmlns:a16="http://schemas.microsoft.com/office/drawing/2014/main" val="145914396"/>
                    </a:ext>
                  </a:extLst>
                </a:gridCol>
                <a:gridCol w="1319708">
                  <a:extLst>
                    <a:ext uri="{9D8B030D-6E8A-4147-A177-3AD203B41FA5}">
                      <a16:colId xmlns:a16="http://schemas.microsoft.com/office/drawing/2014/main" val="3100692641"/>
                    </a:ext>
                  </a:extLst>
                </a:gridCol>
                <a:gridCol w="1319708">
                  <a:extLst>
                    <a:ext uri="{9D8B030D-6E8A-4147-A177-3AD203B41FA5}">
                      <a16:colId xmlns:a16="http://schemas.microsoft.com/office/drawing/2014/main" val="1730933570"/>
                    </a:ext>
                  </a:extLst>
                </a:gridCol>
              </a:tblGrid>
              <a:tr h="370840">
                <a:tc gridSpan="6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instructor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104642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欄位名稱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說明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資料型態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是否可為空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預設值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其他說明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544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ins_id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編號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Microsoft JhengHei"/>
                        </a:rPr>
                        <a:t>INT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自動增量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497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name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教授姓名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VARCHAR(10)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444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dept_name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科系名稱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VARCHAR(20)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44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salary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薪資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NUMERIC(8,2)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29000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≧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29000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550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97162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45AE2D-A2FB-43F2-B523-72AF67DB4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建立資料表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course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2CA236-DEDA-414A-81E0-42B12893E1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43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7A26BA-CC1A-4E30-9987-167F57E72C5E}"/>
              </a:ext>
            </a:extLst>
          </p:cNvPr>
          <p:cNvSpPr/>
          <p:nvPr/>
        </p:nvSpPr>
        <p:spPr>
          <a:xfrm>
            <a:off x="366346" y="1443841"/>
            <a:ext cx="1145930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TABLE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course (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cou_id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VARCHAR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title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VARCHAR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dept_id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credits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NUMERIC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DEFAULT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(credits &gt;= 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credits &lt; 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PRIMARY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cou_id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FOREIGN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dept_id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REFERENCES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department (dept_)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 DELETE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endParaRPr lang="en-US" altLang="zh-TW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2183151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45AE2D-A2FB-43F2-B523-72AF67DB4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建立資料表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instructor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2CA236-DEDA-414A-81E0-42B12893E1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44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D047317-2626-40E5-8919-25D47D876C55}"/>
              </a:ext>
            </a:extLst>
          </p:cNvPr>
          <p:cNvSpPr/>
          <p:nvPr/>
        </p:nvSpPr>
        <p:spPr>
          <a:xfrm>
            <a:off x="1017709" y="1443841"/>
            <a:ext cx="1015658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TABLE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instructor (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ins_id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 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AUTO_INCREMENT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   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VARCHAR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dept_id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salary  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NUMERIC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DEFAULT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29000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( salary &gt;= 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29000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PRIMARY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ins_id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FOREIGN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dept_id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REFERENCES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department (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dept_id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 DELETE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endParaRPr lang="en-US" altLang="zh-TW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9470429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86C0C-9443-4215-BE80-D2AE4415D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資料表範例 </a:t>
            </a:r>
            <a:r>
              <a:rPr lang="en-US" altLang="zh-TW" dirty="0"/>
              <a:t>– </a:t>
            </a:r>
            <a:r>
              <a:rPr lang="zh-TW" altLang="en-US" dirty="0"/>
              <a:t>欄位規範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7BB3F5-F2A8-4E38-8BC1-F702C1B1EE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45</a:t>
            </a:fld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340557AA-37CD-46DD-A79C-D9F66DBFE346}"/>
              </a:ext>
            </a:extLst>
          </p:cNvPr>
          <p:cNvGraphicFramePr>
            <a:graphicFrameLocks noGrp="1"/>
          </p:cNvGraphicFramePr>
          <p:nvPr/>
        </p:nvGraphicFramePr>
        <p:xfrm>
          <a:off x="1507800" y="1438745"/>
          <a:ext cx="9176400" cy="15849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29400">
                  <a:extLst>
                    <a:ext uri="{9D8B030D-6E8A-4147-A177-3AD203B41FA5}">
                      <a16:colId xmlns:a16="http://schemas.microsoft.com/office/drawing/2014/main" val="269613586"/>
                    </a:ext>
                  </a:extLst>
                </a:gridCol>
                <a:gridCol w="1529400">
                  <a:extLst>
                    <a:ext uri="{9D8B030D-6E8A-4147-A177-3AD203B41FA5}">
                      <a16:colId xmlns:a16="http://schemas.microsoft.com/office/drawing/2014/main" val="3051262091"/>
                    </a:ext>
                  </a:extLst>
                </a:gridCol>
                <a:gridCol w="1529400">
                  <a:extLst>
                    <a:ext uri="{9D8B030D-6E8A-4147-A177-3AD203B41FA5}">
                      <a16:colId xmlns:a16="http://schemas.microsoft.com/office/drawing/2014/main" val="2245385666"/>
                    </a:ext>
                  </a:extLst>
                </a:gridCol>
                <a:gridCol w="1529400">
                  <a:extLst>
                    <a:ext uri="{9D8B030D-6E8A-4147-A177-3AD203B41FA5}">
                      <a16:colId xmlns:a16="http://schemas.microsoft.com/office/drawing/2014/main" val="2635663903"/>
                    </a:ext>
                  </a:extLst>
                </a:gridCol>
                <a:gridCol w="1529400">
                  <a:extLst>
                    <a:ext uri="{9D8B030D-6E8A-4147-A177-3AD203B41FA5}">
                      <a16:colId xmlns:a16="http://schemas.microsoft.com/office/drawing/2014/main" val="3670913607"/>
                    </a:ext>
                  </a:extLst>
                </a:gridCol>
                <a:gridCol w="1529400">
                  <a:extLst>
                    <a:ext uri="{9D8B030D-6E8A-4147-A177-3AD203B41FA5}">
                      <a16:colId xmlns:a16="http://schemas.microsoft.com/office/drawing/2014/main" val="4199287450"/>
                    </a:ext>
                  </a:extLst>
                </a:gridCol>
              </a:tblGrid>
              <a:tr h="370840">
                <a:tc gridSpan="6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advisor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104642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欄位名稱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說明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資料型態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是否可為空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預設值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其他說明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544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std_id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學號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CHAR(8)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497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ins_id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教授編號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INT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444326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2B747885-E632-4C55-A903-CBE906AE1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405805"/>
              </p:ext>
            </p:extLst>
          </p:nvPr>
        </p:nvGraphicFramePr>
        <p:xfrm>
          <a:off x="1507800" y="3227149"/>
          <a:ext cx="9176400" cy="25908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98108">
                  <a:extLst>
                    <a:ext uri="{9D8B030D-6E8A-4147-A177-3AD203B41FA5}">
                      <a16:colId xmlns:a16="http://schemas.microsoft.com/office/drawing/2014/main" val="269613586"/>
                    </a:ext>
                  </a:extLst>
                </a:gridCol>
                <a:gridCol w="1260692">
                  <a:extLst>
                    <a:ext uri="{9D8B030D-6E8A-4147-A177-3AD203B41FA5}">
                      <a16:colId xmlns:a16="http://schemas.microsoft.com/office/drawing/2014/main" val="3051262091"/>
                    </a:ext>
                  </a:extLst>
                </a:gridCol>
                <a:gridCol w="1711108">
                  <a:extLst>
                    <a:ext uri="{9D8B030D-6E8A-4147-A177-3AD203B41FA5}">
                      <a16:colId xmlns:a16="http://schemas.microsoft.com/office/drawing/2014/main" val="2245385666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635663903"/>
                    </a:ext>
                  </a:extLst>
                </a:gridCol>
                <a:gridCol w="1276892">
                  <a:extLst>
                    <a:ext uri="{9D8B030D-6E8A-4147-A177-3AD203B41FA5}">
                      <a16:colId xmlns:a16="http://schemas.microsoft.com/office/drawing/2014/main" val="1604851675"/>
                    </a:ext>
                  </a:extLst>
                </a:gridCol>
                <a:gridCol w="1529400">
                  <a:extLst>
                    <a:ext uri="{9D8B030D-6E8A-4147-A177-3AD203B41FA5}">
                      <a16:colId xmlns:a16="http://schemas.microsoft.com/office/drawing/2014/main" val="862726814"/>
                    </a:ext>
                  </a:extLst>
                </a:gridCol>
              </a:tblGrid>
              <a:tr h="370840">
                <a:tc gridSpan="6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classroom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104642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欄位名稱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說明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資料型態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是否可為空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預設值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其他說明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544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building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建築物名稱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VARCHAR(15)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497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room_number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教室編號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VARCHAR(7)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444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capacity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教室容納人數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NUMERIC(4,0)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≧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</a:t>
                      </a: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AND</a:t>
                      </a: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100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262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75236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45AE2D-A2FB-43F2-B523-72AF67DB4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建立資料表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advisor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2CA236-DEDA-414A-81E0-42B12893E1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46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70CC3C7-F58B-4EA2-B95C-223617B8CCFB}"/>
              </a:ext>
            </a:extLst>
          </p:cNvPr>
          <p:cNvSpPr/>
          <p:nvPr/>
        </p:nvSpPr>
        <p:spPr>
          <a:xfrm>
            <a:off x="499329" y="1874728"/>
            <a:ext cx="1119334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TABLE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advisor(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std_id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 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ins_id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 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PRIMARY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std_id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FOREIGN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std_id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REFERENCES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student(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std_id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 DELETE CASCADE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FOREIGN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ins_id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REFERENCES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instructor(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ins_id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 DELETE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endParaRPr lang="en-US" altLang="zh-TW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7795490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45AE2D-A2FB-43F2-B523-72AF67DB4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建立資料表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classroom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2CA236-DEDA-414A-81E0-42B12893E1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47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9351774-3910-4751-9447-BDEFB47DB5C7}"/>
              </a:ext>
            </a:extLst>
          </p:cNvPr>
          <p:cNvSpPr/>
          <p:nvPr/>
        </p:nvSpPr>
        <p:spPr>
          <a:xfrm>
            <a:off x="764198" y="1874728"/>
            <a:ext cx="1066360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TABLE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classroom(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building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VARCHAR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15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room_number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VARCHAR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capacity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NUMERIC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DEFAULT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( capacity&gt;=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capacity&lt;=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),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PRIMARY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(building, 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room_number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2773274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86C0C-9443-4215-BE80-D2AE4415D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資料表範例 </a:t>
            </a:r>
            <a:r>
              <a:rPr lang="en-US" altLang="zh-TW" dirty="0"/>
              <a:t>– </a:t>
            </a:r>
            <a:r>
              <a:rPr lang="zh-TW" altLang="en-US" dirty="0"/>
              <a:t>欄位規範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7BB3F5-F2A8-4E38-8BC1-F702C1B1EE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340557AA-37CD-46DD-A79C-D9F66DBFE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261053"/>
              </p:ext>
            </p:extLst>
          </p:nvPr>
        </p:nvGraphicFramePr>
        <p:xfrm>
          <a:off x="1507800" y="1539240"/>
          <a:ext cx="9176400" cy="3779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29400">
                  <a:extLst>
                    <a:ext uri="{9D8B030D-6E8A-4147-A177-3AD203B41FA5}">
                      <a16:colId xmlns:a16="http://schemas.microsoft.com/office/drawing/2014/main" val="269613586"/>
                    </a:ext>
                  </a:extLst>
                </a:gridCol>
                <a:gridCol w="1774416">
                  <a:extLst>
                    <a:ext uri="{9D8B030D-6E8A-4147-A177-3AD203B41FA5}">
                      <a16:colId xmlns:a16="http://schemas.microsoft.com/office/drawing/2014/main" val="3051262091"/>
                    </a:ext>
                  </a:extLst>
                </a:gridCol>
                <a:gridCol w="1441938">
                  <a:extLst>
                    <a:ext uri="{9D8B030D-6E8A-4147-A177-3AD203B41FA5}">
                      <a16:colId xmlns:a16="http://schemas.microsoft.com/office/drawing/2014/main" val="2245385666"/>
                    </a:ext>
                  </a:extLst>
                </a:gridCol>
                <a:gridCol w="1608992">
                  <a:extLst>
                    <a:ext uri="{9D8B030D-6E8A-4147-A177-3AD203B41FA5}">
                      <a16:colId xmlns:a16="http://schemas.microsoft.com/office/drawing/2014/main" val="2635663903"/>
                    </a:ext>
                  </a:extLst>
                </a:gridCol>
                <a:gridCol w="1292254">
                  <a:extLst>
                    <a:ext uri="{9D8B030D-6E8A-4147-A177-3AD203B41FA5}">
                      <a16:colId xmlns:a16="http://schemas.microsoft.com/office/drawing/2014/main" val="3704486435"/>
                    </a:ext>
                  </a:extLst>
                </a:gridCol>
                <a:gridCol w="1529400">
                  <a:extLst>
                    <a:ext uri="{9D8B030D-6E8A-4147-A177-3AD203B41FA5}">
                      <a16:colId xmlns:a16="http://schemas.microsoft.com/office/drawing/2014/main" val="845903748"/>
                    </a:ext>
                  </a:extLst>
                </a:gridCol>
              </a:tblGrid>
              <a:tr h="370840">
                <a:tc gridSpan="6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time_slot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104642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欄位名稱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說明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資料型態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是否可為空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預設值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其他說明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544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time_slot_id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上課節次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VARCHAR(4)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497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day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在星期幾上課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CHAR(3)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符合英文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“</a:t>
                      </a: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星期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”</a:t>
                      </a: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縮寫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444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start_hr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在幾點開始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NUMERIC(2)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0~23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309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start_min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在幾分開始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NUMERIC(2)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0~59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900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end_hr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在幾點結束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NUMERIC(2)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0~23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815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end_min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在幾分結束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NUMERIC(2)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0~59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103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948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2A009-6E58-C579-0A1D-0ACD0D1FD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52770B-F938-82BA-2B85-6069AC2E6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開始安裝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7C751BD-2517-5187-E205-A877307390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indent="-514350">
              <a:buSzPct val="100000"/>
              <a:buFont typeface="+mj-lt"/>
              <a:buAutoNum type="arabicPeriod" startAt="2"/>
            </a:pPr>
            <a:r>
              <a:rPr lang="zh-TW" alt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點擊「</a:t>
            </a:r>
            <a:r>
              <a:rPr lang="en-US" altLang="zh-TW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Download</a:t>
            </a:r>
            <a:r>
              <a:rPr lang="zh-TW" alt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」</a:t>
            </a:r>
            <a:endParaRPr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A336D6-8D50-3C38-AB58-13B80CC39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78044" y="1662113"/>
            <a:ext cx="1144905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3AF437-EDF0-0145-C02C-2F94CBABAC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0017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45AE2D-A2FB-43F2-B523-72AF67DB4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建立資料表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 err="1"/>
              <a:t>time_slot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2CA236-DEDA-414A-81E0-42B12893E1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49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D436E73-B9A5-441A-94CC-219A5F9739CA}"/>
              </a:ext>
            </a:extLst>
          </p:cNvPr>
          <p:cNvSpPr/>
          <p:nvPr/>
        </p:nvSpPr>
        <p:spPr>
          <a:xfrm>
            <a:off x="535048" y="1443841"/>
            <a:ext cx="1112190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TABLE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time_slot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time_slot_id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VARCHAR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day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(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day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800" dirty="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'Mon'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sz="2800" dirty="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'Tue'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sz="2800" dirty="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'Wed'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sz="2800" dirty="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'Thu'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sz="2800" dirty="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'Fri'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sz="2800" dirty="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'Sat'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sz="2800" dirty="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'Sun'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),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start_hr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NUMERIC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start_hr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&gt;= 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start_hr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&lt; 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24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start_min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NUMERIC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start_min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&gt;= 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start_min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&lt; 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60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end_hr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NUMERIC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end_hr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&gt;= 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end_hr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&lt; 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24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end_min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NUMERIC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end_min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&gt;= 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end_min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&lt; 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60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PRIMARY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time_slot_id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day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start_hr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start_min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5570221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86C0C-9443-4215-BE80-D2AE4415D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資料表範例 </a:t>
            </a:r>
            <a:r>
              <a:rPr lang="en-US" altLang="zh-TW" dirty="0"/>
              <a:t>– </a:t>
            </a:r>
            <a:r>
              <a:rPr lang="zh-TW" altLang="en-US" dirty="0"/>
              <a:t>欄位規範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7BB3F5-F2A8-4E38-8BC1-F702C1B1EE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50</a:t>
            </a:fld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340557AA-37CD-46DD-A79C-D9F66DBFE346}"/>
              </a:ext>
            </a:extLst>
          </p:cNvPr>
          <p:cNvGraphicFramePr>
            <a:graphicFrameLocks noGrp="1"/>
          </p:cNvGraphicFramePr>
          <p:nvPr/>
        </p:nvGraphicFramePr>
        <p:xfrm>
          <a:off x="1514369" y="1386840"/>
          <a:ext cx="9176400" cy="40843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01393">
                  <a:extLst>
                    <a:ext uri="{9D8B030D-6E8A-4147-A177-3AD203B41FA5}">
                      <a16:colId xmlns:a16="http://schemas.microsoft.com/office/drawing/2014/main" val="269613586"/>
                    </a:ext>
                  </a:extLst>
                </a:gridCol>
                <a:gridCol w="1357407">
                  <a:extLst>
                    <a:ext uri="{9D8B030D-6E8A-4147-A177-3AD203B41FA5}">
                      <a16:colId xmlns:a16="http://schemas.microsoft.com/office/drawing/2014/main" val="3051262091"/>
                    </a:ext>
                  </a:extLst>
                </a:gridCol>
                <a:gridCol w="1702316">
                  <a:extLst>
                    <a:ext uri="{9D8B030D-6E8A-4147-A177-3AD203B41FA5}">
                      <a16:colId xmlns:a16="http://schemas.microsoft.com/office/drawing/2014/main" val="2245385666"/>
                    </a:ext>
                  </a:extLst>
                </a:gridCol>
                <a:gridCol w="1573823">
                  <a:extLst>
                    <a:ext uri="{9D8B030D-6E8A-4147-A177-3AD203B41FA5}">
                      <a16:colId xmlns:a16="http://schemas.microsoft.com/office/drawing/2014/main" val="2635663903"/>
                    </a:ext>
                  </a:extLst>
                </a:gridCol>
                <a:gridCol w="1312061">
                  <a:extLst>
                    <a:ext uri="{9D8B030D-6E8A-4147-A177-3AD203B41FA5}">
                      <a16:colId xmlns:a16="http://schemas.microsoft.com/office/drawing/2014/main" val="1132163524"/>
                    </a:ext>
                  </a:extLst>
                </a:gridCol>
                <a:gridCol w="1529400">
                  <a:extLst>
                    <a:ext uri="{9D8B030D-6E8A-4147-A177-3AD203B41FA5}">
                      <a16:colId xmlns:a16="http://schemas.microsoft.com/office/drawing/2014/main" val="2483199503"/>
                    </a:ext>
                  </a:extLst>
                </a:gridCol>
              </a:tblGrid>
              <a:tr h="370840">
                <a:tc gridSpan="6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section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104642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欄位名稱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說明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資料型態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是否可為空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預設值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其他說明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544959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cou_id</a:t>
                      </a:r>
                      <a:endParaRPr lang="en-US" altLang="zh-TW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課程編號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VARCHAR(10)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497321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semester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在哪一學期上課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NUMERIC(1, 0)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或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2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309507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學年度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NUMERIC(4, 0)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依照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“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民國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”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並≧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87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900125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building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所在建築的名稱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VARCHAR(15)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815033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room_number</a:t>
                      </a:r>
                      <a:endParaRPr lang="en-US" altLang="zh-TW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教室編號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VARCHAR(7)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103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time_slot_id</a:t>
                      </a:r>
                      <a:endParaRPr lang="en-US" altLang="zh-TW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上課時段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VARCHAR(4)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5341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04764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45AE2D-A2FB-43F2-B523-72AF67DB4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建立資料表 </a:t>
            </a:r>
            <a:r>
              <a:rPr lang="en-US" altLang="zh-TW" dirty="0"/>
              <a:t>- section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2CA236-DEDA-414A-81E0-42B12893E1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51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0403423-CCA0-40D3-965E-F202793780FC}"/>
              </a:ext>
            </a:extLst>
          </p:cNvPr>
          <p:cNvSpPr/>
          <p:nvPr/>
        </p:nvSpPr>
        <p:spPr>
          <a:xfrm>
            <a:off x="211930" y="982176"/>
            <a:ext cx="11768139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TABLE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section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</a:p>
          <a:p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cou_id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VARCHAR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4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    semester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NUMERIC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4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sz="24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( semester = </a:t>
            </a:r>
            <a:r>
              <a:rPr lang="en-US" altLang="zh-TW" sz="24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semester = </a:t>
            </a:r>
            <a:r>
              <a:rPr lang="en-US" altLang="zh-TW" sz="24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),</a:t>
            </a:r>
          </a:p>
          <a:p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NUMERIC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4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altLang="zh-TW" sz="24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(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&gt;= </a:t>
            </a:r>
            <a:r>
              <a:rPr lang="en-US" altLang="zh-TW" sz="24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87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),</a:t>
            </a:r>
          </a:p>
          <a:p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    building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VARCHAR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4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15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),</a:t>
            </a:r>
          </a:p>
          <a:p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room_number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VARCHAR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4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),</a:t>
            </a:r>
          </a:p>
          <a:p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time_slot_id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VARCHAR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4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),</a:t>
            </a:r>
          </a:p>
          <a:p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PRIMARY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zh-TW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cou_id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, semester,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),</a:t>
            </a:r>
          </a:p>
          <a:p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FOREIGN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zh-TW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cou_id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REFERENCES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course (</a:t>
            </a:r>
            <a:r>
              <a:rPr lang="en-US" altLang="zh-TW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cou_id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 DELETE CASCADE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FOREIGN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(building, </a:t>
            </a:r>
            <a:r>
              <a:rPr lang="en-US" altLang="zh-TW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room_number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REFERENCES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classroom (building, </a:t>
            </a:r>
            <a:r>
              <a:rPr lang="en-US" altLang="zh-TW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room_number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 DELETE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FOREIGN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zh-TW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time_slot_id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REFERENCES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time_slot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zh-TW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time_slot_id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 DELETE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endParaRPr lang="en-US" altLang="zh-TW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8300039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86C0C-9443-4215-BE80-D2AE4415D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資料表範例 </a:t>
            </a:r>
            <a:r>
              <a:rPr lang="en-US" altLang="zh-TW" dirty="0"/>
              <a:t>– </a:t>
            </a:r>
            <a:r>
              <a:rPr lang="zh-TW" altLang="en-US" dirty="0"/>
              <a:t>欄位規範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7BB3F5-F2A8-4E38-8BC1-F702C1B1EE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52</a:t>
            </a:fld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340557AA-37CD-46DD-A79C-D9F66DBFE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422617"/>
              </p:ext>
            </p:extLst>
          </p:nvPr>
        </p:nvGraphicFramePr>
        <p:xfrm>
          <a:off x="1514369" y="1584960"/>
          <a:ext cx="9176400" cy="33832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29400">
                  <a:extLst>
                    <a:ext uri="{9D8B030D-6E8A-4147-A177-3AD203B41FA5}">
                      <a16:colId xmlns:a16="http://schemas.microsoft.com/office/drawing/2014/main" val="269613586"/>
                    </a:ext>
                  </a:extLst>
                </a:gridCol>
                <a:gridCol w="1529400">
                  <a:extLst>
                    <a:ext uri="{9D8B030D-6E8A-4147-A177-3AD203B41FA5}">
                      <a16:colId xmlns:a16="http://schemas.microsoft.com/office/drawing/2014/main" val="3051262091"/>
                    </a:ext>
                  </a:extLst>
                </a:gridCol>
                <a:gridCol w="1722124">
                  <a:extLst>
                    <a:ext uri="{9D8B030D-6E8A-4147-A177-3AD203B41FA5}">
                      <a16:colId xmlns:a16="http://schemas.microsoft.com/office/drawing/2014/main" val="2245385666"/>
                    </a:ext>
                  </a:extLst>
                </a:gridCol>
                <a:gridCol w="1573823">
                  <a:extLst>
                    <a:ext uri="{9D8B030D-6E8A-4147-A177-3AD203B41FA5}">
                      <a16:colId xmlns:a16="http://schemas.microsoft.com/office/drawing/2014/main" val="2635663903"/>
                    </a:ext>
                  </a:extLst>
                </a:gridCol>
                <a:gridCol w="1292253">
                  <a:extLst>
                    <a:ext uri="{9D8B030D-6E8A-4147-A177-3AD203B41FA5}">
                      <a16:colId xmlns:a16="http://schemas.microsoft.com/office/drawing/2014/main" val="2012715535"/>
                    </a:ext>
                  </a:extLst>
                </a:gridCol>
                <a:gridCol w="1529400">
                  <a:extLst>
                    <a:ext uri="{9D8B030D-6E8A-4147-A177-3AD203B41FA5}">
                      <a16:colId xmlns:a16="http://schemas.microsoft.com/office/drawing/2014/main" val="1514443581"/>
                    </a:ext>
                  </a:extLst>
                </a:gridCol>
              </a:tblGrid>
              <a:tr h="370840">
                <a:tc gridSpan="6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takes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104642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欄位名稱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說明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資料型態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是否可為空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預設值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其他說明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544959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std_id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學號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CHAR(8)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497321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cou_id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課程的編號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VARCHAR(10)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444326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semester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在哪一學期上課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NUMERIC(2,0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900125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year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在哪一年上課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NUMERIC(4,0)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815033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grade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成績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FLOAT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0~100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103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88859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45AE2D-A2FB-43F2-B523-72AF67DB4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建立資料表 </a:t>
            </a:r>
            <a:r>
              <a:rPr lang="en-US" altLang="zh-TW" dirty="0"/>
              <a:t>- takes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2CA236-DEDA-414A-81E0-42B12893E1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53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EF1FDC5-7E53-41F5-B927-4B168BE02733}"/>
              </a:ext>
            </a:extLst>
          </p:cNvPr>
          <p:cNvSpPr/>
          <p:nvPr/>
        </p:nvSpPr>
        <p:spPr>
          <a:xfrm>
            <a:off x="419087" y="1012954"/>
            <a:ext cx="11353825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TABLE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takes(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std_id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cou_id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VARCHAR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semester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NUMERIC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NUMERIC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grade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FLOAT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( grade&gt;=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grade&lt;=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PRIMARY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std_id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cou_id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 semester,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FOREIGN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std_id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REFERENCES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student (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std_id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 DELETE CASCADE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FOREIGN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cou_id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 semester,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REFERENCES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section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cou_id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 semester,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 DELETE CASCADE</a:t>
            </a:r>
            <a:endParaRPr lang="en-US" altLang="zh-TW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4150840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86C0C-9443-4215-BE80-D2AE4415D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資料表範例 </a:t>
            </a:r>
            <a:r>
              <a:rPr lang="en-US" altLang="zh-TW" dirty="0"/>
              <a:t>– </a:t>
            </a:r>
            <a:r>
              <a:rPr lang="zh-TW" altLang="en-US" dirty="0"/>
              <a:t>欄位規範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7BB3F5-F2A8-4E38-8BC1-F702C1B1EE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54</a:t>
            </a:fld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340557AA-37CD-46DD-A79C-D9F66DBFE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432597"/>
              </p:ext>
            </p:extLst>
          </p:nvPr>
        </p:nvGraphicFramePr>
        <p:xfrm>
          <a:off x="1514369" y="1783080"/>
          <a:ext cx="9176400" cy="2987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29400">
                  <a:extLst>
                    <a:ext uri="{9D8B030D-6E8A-4147-A177-3AD203B41FA5}">
                      <a16:colId xmlns:a16="http://schemas.microsoft.com/office/drawing/2014/main" val="269613586"/>
                    </a:ext>
                  </a:extLst>
                </a:gridCol>
                <a:gridCol w="1529400">
                  <a:extLst>
                    <a:ext uri="{9D8B030D-6E8A-4147-A177-3AD203B41FA5}">
                      <a16:colId xmlns:a16="http://schemas.microsoft.com/office/drawing/2014/main" val="3051262091"/>
                    </a:ext>
                  </a:extLst>
                </a:gridCol>
                <a:gridCol w="1763863">
                  <a:extLst>
                    <a:ext uri="{9D8B030D-6E8A-4147-A177-3AD203B41FA5}">
                      <a16:colId xmlns:a16="http://schemas.microsoft.com/office/drawing/2014/main" val="2245385666"/>
                    </a:ext>
                  </a:extLst>
                </a:gridCol>
                <a:gridCol w="1538653">
                  <a:extLst>
                    <a:ext uri="{9D8B030D-6E8A-4147-A177-3AD203B41FA5}">
                      <a16:colId xmlns:a16="http://schemas.microsoft.com/office/drawing/2014/main" val="2635663903"/>
                    </a:ext>
                  </a:extLst>
                </a:gridCol>
                <a:gridCol w="1285684">
                  <a:extLst>
                    <a:ext uri="{9D8B030D-6E8A-4147-A177-3AD203B41FA5}">
                      <a16:colId xmlns:a16="http://schemas.microsoft.com/office/drawing/2014/main" val="2471147870"/>
                    </a:ext>
                  </a:extLst>
                </a:gridCol>
                <a:gridCol w="1529400">
                  <a:extLst>
                    <a:ext uri="{9D8B030D-6E8A-4147-A177-3AD203B41FA5}">
                      <a16:colId xmlns:a16="http://schemas.microsoft.com/office/drawing/2014/main" val="1936117948"/>
                    </a:ext>
                  </a:extLst>
                </a:gridCol>
              </a:tblGrid>
              <a:tr h="370840">
                <a:tc gridSpan="6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teaches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104642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欄位名稱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說明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資料型態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是否可為空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預設值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其他說明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544959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ins_id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教師編號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INT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497321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cou_id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課程的編號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VARCHAR(10)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444326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semester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在哪一學期上課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NUMERIC(1,0)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309507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year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在哪一年上課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NUMERIC(4,0)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900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59770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45AE2D-A2FB-43F2-B523-72AF67DB4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建立資料表 </a:t>
            </a:r>
            <a:r>
              <a:rPr lang="en-US" altLang="zh-TW" dirty="0"/>
              <a:t>- teaches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2CA236-DEDA-414A-81E0-42B12893E1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55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E3BC313-EB7E-4612-833D-4902E33E5E32}"/>
              </a:ext>
            </a:extLst>
          </p:cNvPr>
          <p:cNvSpPr/>
          <p:nvPr/>
        </p:nvSpPr>
        <p:spPr>
          <a:xfrm>
            <a:off x="296007" y="1228397"/>
            <a:ext cx="1159998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TABLE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teaches(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ins_id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cou_id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VARCHAR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semester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NUMERIC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NUMERIC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PRIMARY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ins_id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cou_id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 semester,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FOREIGN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ins_id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REFERENCES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instructor (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ins_id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 DELETE CASCADE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FOREIGN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cou_id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 semester,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REFERENCES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section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cou_id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 semester,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 DELETE CASCADE</a:t>
            </a:r>
            <a:endParaRPr lang="en-US" altLang="zh-TW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8528971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A9A3B5-8FD6-4FE5-B69B-1292C5C94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查詢資料表的詳細描述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EDCB20E-F7E3-46B8-88CC-D72D853F7A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			</a:t>
            </a:r>
            <a:r>
              <a:rPr lang="zh-TW" altLang="en-US" dirty="0"/>
              <a:t>          可以查詢所建立資料表的描述，並檢查是否有建置錯誤。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EA39A94-CD76-4B42-86D7-F517A1370D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56</a:t>
            </a:fld>
            <a:endParaRPr 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0E2E50AC-B5F8-449D-AAAD-9B3BE82BA416}"/>
              </a:ext>
            </a:extLst>
          </p:cNvPr>
          <p:cNvSpPr/>
          <p:nvPr/>
        </p:nvSpPr>
        <p:spPr>
          <a:xfrm>
            <a:off x="2152600" y="1167798"/>
            <a:ext cx="3210708" cy="344479"/>
          </a:xfrm>
          <a:prstGeom prst="roundRect">
            <a:avLst>
              <a:gd name="adj" fmla="val 2757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DESCRIBE</a:t>
            </a:r>
            <a:r>
              <a:rPr lang="en-US" altLang="zh-TW" sz="2400" dirty="0">
                <a:latin typeface="Calibri" panose="020F0502020204030204" pitchFamily="34" charset="0"/>
                <a:ea typeface="微軟正黑體" panose="020B0604030504040204" pitchFamily="34" charset="-120"/>
              </a:rPr>
              <a:t> [table name];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965F561-E78D-48C3-A036-AE77DC5886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14"/>
          <a:stretch/>
        </p:blipFill>
        <p:spPr>
          <a:xfrm>
            <a:off x="2042045" y="2187705"/>
            <a:ext cx="8107909" cy="26816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110826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45796B9-273B-477C-850A-6EA60F6D1C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76C77D8-465A-45AC-A2E8-08CDBE7AB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9625" y="2766217"/>
            <a:ext cx="6242498" cy="1325563"/>
          </a:xfrm>
        </p:spPr>
        <p:txBody>
          <a:bodyPr/>
          <a:lstStyle/>
          <a:p>
            <a:r>
              <a:rPr lang="zh-TW" altLang="en-US" dirty="0"/>
              <a:t>資料表的操作</a:t>
            </a:r>
            <a:br>
              <a:rPr lang="en-US" altLang="zh-TW" dirty="0"/>
            </a:br>
            <a:r>
              <a:rPr lang="zh-TW" altLang="en-US" sz="2400" dirty="0"/>
              <a:t>對資料表內的資料進行插入</a:t>
            </a:r>
            <a:r>
              <a:rPr lang="en-US" altLang="zh-TW" sz="2400" dirty="0"/>
              <a:t>/</a:t>
            </a:r>
            <a:r>
              <a:rPr lang="zh-TW" altLang="en-US" sz="2400" dirty="0"/>
              <a:t>查詢</a:t>
            </a:r>
            <a:r>
              <a:rPr lang="en-US" altLang="zh-TW" sz="2400" dirty="0"/>
              <a:t>/</a:t>
            </a:r>
            <a:r>
              <a:rPr lang="zh-TW" altLang="en-US" sz="2400" dirty="0"/>
              <a:t>更新</a:t>
            </a:r>
            <a:r>
              <a:rPr lang="en-US" altLang="zh-TW" sz="2400" dirty="0"/>
              <a:t>/</a:t>
            </a:r>
            <a:r>
              <a:rPr lang="zh-TW" altLang="en-US" sz="2400" dirty="0"/>
              <a:t>刪除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920DA8-0270-4B21-B60C-F1880F9D265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06807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29CBB3-959F-4773-B40D-783AC8023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在已有的資料表中進行</a:t>
            </a:r>
            <a:r>
              <a:rPr lang="zh-TW" altLang="en-US" u="sng" dirty="0"/>
              <a:t>超基本</a:t>
            </a:r>
            <a:r>
              <a:rPr lang="zh-TW" altLang="en-US" dirty="0"/>
              <a:t>動作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7962A4F-2784-4E7D-BA70-DE185B5EDD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使用　　　  指令進行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</a:rPr>
              <a:t>新增</a:t>
            </a:r>
            <a:r>
              <a:rPr lang="zh-TW" altLang="en-US" dirty="0"/>
              <a:t>資料的動作</a:t>
            </a:r>
            <a:endParaRPr lang="en-US" altLang="zh-TW" dirty="0"/>
          </a:p>
          <a:p>
            <a:pPr>
              <a:lnSpc>
                <a:spcPct val="70000"/>
              </a:lnSpc>
            </a:pPr>
            <a:endParaRPr lang="en-US" altLang="zh-TW" dirty="0"/>
          </a:p>
          <a:p>
            <a:pPr>
              <a:lnSpc>
                <a:spcPct val="70000"/>
              </a:lnSpc>
            </a:pPr>
            <a:endParaRPr lang="en-US" altLang="zh-TW" dirty="0"/>
          </a:p>
          <a:p>
            <a:pPr>
              <a:lnSpc>
                <a:spcPct val="70000"/>
              </a:lnSpc>
            </a:pPr>
            <a:r>
              <a:rPr lang="zh-TW" altLang="en-US" dirty="0"/>
              <a:t>使用　　　  指令進行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</a:rPr>
              <a:t>查詢</a:t>
            </a:r>
            <a:r>
              <a:rPr lang="zh-TW" altLang="en-US" dirty="0">
                <a:solidFill>
                  <a:srgbClr val="FF0000"/>
                </a:solidFill>
              </a:rPr>
              <a:t>所有</a:t>
            </a:r>
            <a:r>
              <a:rPr lang="zh-TW" altLang="en-US" dirty="0"/>
              <a:t>資料的動作</a:t>
            </a:r>
            <a:endParaRPr lang="en-US" altLang="zh-TW" dirty="0"/>
          </a:p>
          <a:p>
            <a:pPr>
              <a:lnSpc>
                <a:spcPct val="70000"/>
              </a:lnSpc>
            </a:pPr>
            <a:endParaRPr lang="en-US" altLang="zh-TW" dirty="0"/>
          </a:p>
          <a:p>
            <a:pPr>
              <a:lnSpc>
                <a:spcPct val="70000"/>
              </a:lnSpc>
            </a:pPr>
            <a:endParaRPr lang="en-US" altLang="zh-TW" dirty="0"/>
          </a:p>
          <a:p>
            <a:pPr>
              <a:lnSpc>
                <a:spcPct val="70000"/>
              </a:lnSpc>
            </a:pPr>
            <a:r>
              <a:rPr lang="zh-TW" altLang="en-US" dirty="0"/>
              <a:t>使用　　　   指令進行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</a:rPr>
              <a:t>更新</a:t>
            </a:r>
            <a:r>
              <a:rPr lang="zh-TW" altLang="en-US" dirty="0"/>
              <a:t>資料的動作</a:t>
            </a:r>
          </a:p>
          <a:p>
            <a:pPr>
              <a:lnSpc>
                <a:spcPct val="70000"/>
              </a:lnSpc>
            </a:pPr>
            <a:endParaRPr lang="en-US" altLang="zh-TW" dirty="0"/>
          </a:p>
          <a:p>
            <a:pPr>
              <a:lnSpc>
                <a:spcPct val="70000"/>
              </a:lnSpc>
            </a:pPr>
            <a:endParaRPr lang="en-US" altLang="zh-TW" dirty="0"/>
          </a:p>
          <a:p>
            <a:pPr>
              <a:lnSpc>
                <a:spcPct val="70000"/>
              </a:lnSpc>
            </a:pPr>
            <a:r>
              <a:rPr lang="zh-TW" altLang="en-US" dirty="0"/>
              <a:t>使用　　　  指令進行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</a:rPr>
              <a:t>刪除</a:t>
            </a:r>
            <a:r>
              <a:rPr lang="zh-TW" altLang="en-US" dirty="0"/>
              <a:t>資料的動作</a:t>
            </a:r>
          </a:p>
          <a:p>
            <a:pPr>
              <a:lnSpc>
                <a:spcPct val="70000"/>
              </a:lnSpc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1488537-5494-4C5D-8D11-E36A79B286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58</a:t>
            </a:fld>
            <a:endParaRPr 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3A1E70FC-75F9-4499-9BB1-C354988FF79D}"/>
              </a:ext>
            </a:extLst>
          </p:cNvPr>
          <p:cNvSpPr/>
          <p:nvPr/>
        </p:nvSpPr>
        <p:spPr>
          <a:xfrm>
            <a:off x="2143808" y="1194175"/>
            <a:ext cx="1109346" cy="344479"/>
          </a:xfrm>
          <a:prstGeom prst="roundRect">
            <a:avLst>
              <a:gd name="adj" fmla="val 1736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INSERT</a:t>
            </a:r>
            <a:endParaRPr lang="en-US" altLang="zh-TW" sz="240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6C51D76F-3B7F-40D9-A732-C3774B422E3F}"/>
              </a:ext>
            </a:extLst>
          </p:cNvPr>
          <p:cNvSpPr/>
          <p:nvPr/>
        </p:nvSpPr>
        <p:spPr>
          <a:xfrm>
            <a:off x="1444868" y="1698392"/>
            <a:ext cx="7250723" cy="578941"/>
          </a:xfrm>
          <a:prstGeom prst="roundRect">
            <a:avLst>
              <a:gd name="adj" fmla="val 2387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INSERT INTO 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student</a:t>
            </a:r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VALUES 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(</a:t>
            </a:r>
            <a:r>
              <a:rPr lang="en-US" altLang="zh-TW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'40943301'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,</a:t>
            </a:r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'</a:t>
            </a:r>
            <a:r>
              <a:rPr lang="zh-TW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王大冥</a:t>
            </a:r>
            <a:r>
              <a:rPr lang="en-US" altLang="zh-TW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'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,</a:t>
            </a:r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'</a:t>
            </a:r>
            <a:r>
              <a:rPr lang="zh-TW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資工系</a:t>
            </a:r>
            <a:r>
              <a:rPr lang="en-US" altLang="zh-TW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'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);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3E5492F4-E08B-4F32-B506-854256F65731}"/>
              </a:ext>
            </a:extLst>
          </p:cNvPr>
          <p:cNvSpPr/>
          <p:nvPr/>
        </p:nvSpPr>
        <p:spPr>
          <a:xfrm>
            <a:off x="2143808" y="2476369"/>
            <a:ext cx="1109346" cy="344479"/>
          </a:xfrm>
          <a:prstGeom prst="roundRect">
            <a:avLst>
              <a:gd name="adj" fmla="val 1736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SELECT</a:t>
            </a:r>
            <a:endParaRPr lang="en-US" altLang="zh-TW" sz="240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A97C61FF-5D5C-4B42-91A3-12C40E57A586}"/>
              </a:ext>
            </a:extLst>
          </p:cNvPr>
          <p:cNvSpPr/>
          <p:nvPr/>
        </p:nvSpPr>
        <p:spPr>
          <a:xfrm>
            <a:off x="1444868" y="2983170"/>
            <a:ext cx="7250723" cy="578941"/>
          </a:xfrm>
          <a:prstGeom prst="roundRect">
            <a:avLst>
              <a:gd name="adj" fmla="val 2387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SELECT 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*</a:t>
            </a:r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FROM 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student;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A509747-3DE3-4164-A859-731C387B3652}"/>
              </a:ext>
            </a:extLst>
          </p:cNvPr>
          <p:cNvSpPr/>
          <p:nvPr/>
        </p:nvSpPr>
        <p:spPr>
          <a:xfrm>
            <a:off x="1444868" y="4259156"/>
            <a:ext cx="7250723" cy="578941"/>
          </a:xfrm>
          <a:prstGeom prst="roundRect">
            <a:avLst>
              <a:gd name="adj" fmla="val 2387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UPDATE 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student</a:t>
            </a:r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SET </a:t>
            </a:r>
            <a:r>
              <a:rPr lang="en-US" altLang="zh-TW" sz="2000" dirty="0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name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=</a:t>
            </a:r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'</a:t>
            </a:r>
            <a:r>
              <a:rPr lang="zh-TW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王大明</a:t>
            </a:r>
            <a:r>
              <a:rPr lang="en-US" altLang="zh-TW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' </a:t>
            </a:r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WHERE </a:t>
            </a:r>
            <a:r>
              <a:rPr lang="en-US" altLang="zh-TW" sz="2000" dirty="0" err="1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std_id</a:t>
            </a:r>
            <a:r>
              <a:rPr lang="en-US" altLang="zh-TW" sz="2000" dirty="0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= </a:t>
            </a:r>
            <a:r>
              <a:rPr lang="en-US" altLang="zh-TW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'40943301'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;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EC17F22F-9BAE-4A75-BBC4-788E980E6106}"/>
              </a:ext>
            </a:extLst>
          </p:cNvPr>
          <p:cNvSpPr/>
          <p:nvPr/>
        </p:nvSpPr>
        <p:spPr>
          <a:xfrm>
            <a:off x="1444867" y="5535142"/>
            <a:ext cx="7250723" cy="578941"/>
          </a:xfrm>
          <a:prstGeom prst="roundRect">
            <a:avLst>
              <a:gd name="adj" fmla="val 2387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DELETE FROM 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student</a:t>
            </a:r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WHERE </a:t>
            </a:r>
            <a:r>
              <a:rPr lang="en-US" altLang="zh-TW" sz="2000" dirty="0" err="1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std_id</a:t>
            </a:r>
            <a:r>
              <a:rPr lang="en-US" altLang="zh-TW" sz="2000" dirty="0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= </a:t>
            </a:r>
            <a:r>
              <a:rPr lang="en-US" altLang="zh-TW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'40943301'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;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97781C4-A9DA-4E4A-A695-B6C5EBAF98B8}"/>
              </a:ext>
            </a:extLst>
          </p:cNvPr>
          <p:cNvSpPr/>
          <p:nvPr/>
        </p:nvSpPr>
        <p:spPr>
          <a:xfrm>
            <a:off x="2143808" y="3744082"/>
            <a:ext cx="1232438" cy="344479"/>
          </a:xfrm>
          <a:prstGeom prst="roundRect">
            <a:avLst>
              <a:gd name="adj" fmla="val 1736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UPDATE</a:t>
            </a:r>
            <a:endParaRPr lang="en-US" altLang="zh-TW" sz="240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916B20B-869F-4BD0-BE79-C697F5F33985}"/>
              </a:ext>
            </a:extLst>
          </p:cNvPr>
          <p:cNvSpPr/>
          <p:nvPr/>
        </p:nvSpPr>
        <p:spPr>
          <a:xfrm>
            <a:off x="2143808" y="5044104"/>
            <a:ext cx="1152000" cy="344479"/>
          </a:xfrm>
          <a:prstGeom prst="roundRect">
            <a:avLst>
              <a:gd name="adj" fmla="val 1736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DELETE</a:t>
            </a:r>
            <a:endParaRPr lang="en-US" altLang="zh-TW" sz="240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30932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61E92-3CE4-D5D2-9DBE-B0C420680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C55FA4-8F26-82E9-E822-1C29BF7F1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開始安裝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4C2F5B9-48E0-F63C-986C-553A96F831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indent="-514350">
              <a:buSzPct val="100000"/>
              <a:buFont typeface="+mj-lt"/>
              <a:buAutoNum type="arabicPeriod" startAt="3"/>
            </a:pPr>
            <a:r>
              <a:rPr lang="zh-TW" alt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再點擊「</a:t>
            </a:r>
            <a:r>
              <a:rPr lang="en-US" altLang="zh-TW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Download</a:t>
            </a:r>
            <a:r>
              <a:rPr lang="zh-TW" alt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」</a:t>
            </a:r>
            <a:endParaRPr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BD8ED5-CB36-DBDD-3643-E78BFE3B0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533312" y="1662113"/>
            <a:ext cx="9138513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BFCBD4-DA8C-92E1-6925-59F0BC800B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49DF547-651F-E87C-66B8-E5D08DB93CF8}"/>
              </a:ext>
            </a:extLst>
          </p:cNvPr>
          <p:cNvSpPr/>
          <p:nvPr/>
        </p:nvSpPr>
        <p:spPr>
          <a:xfrm>
            <a:off x="1588655" y="5551055"/>
            <a:ext cx="2262909" cy="7531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82678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2FA546-7B4C-4533-8D51-6E93DAAF5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在已有的資料表中進行</a:t>
            </a:r>
            <a:r>
              <a:rPr lang="zh-TW" altLang="en-US" u="sng" dirty="0"/>
              <a:t>基本</a:t>
            </a:r>
            <a:r>
              <a:rPr lang="zh-TW" altLang="en-US" dirty="0"/>
              <a:t>查詢動作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B56A44-54E0-4CD5-A18B-89886DF519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59</a:t>
            </a:fld>
            <a:endParaRPr 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E1B10F9-FAB0-4779-8768-71E8F484E28E}"/>
              </a:ext>
            </a:extLst>
          </p:cNvPr>
          <p:cNvSpPr/>
          <p:nvPr/>
        </p:nvSpPr>
        <p:spPr>
          <a:xfrm>
            <a:off x="1375325" y="942878"/>
            <a:ext cx="9395252" cy="4064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SELECT </a:t>
            </a:r>
            <a:r>
              <a:rPr lang="zh-TW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欄位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1</a:t>
            </a:r>
            <a:r>
              <a:rPr lang="zh-TW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名稱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,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欄位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2</a:t>
            </a:r>
            <a:r>
              <a:rPr lang="zh-TW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名稱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,…,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欄位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N</a:t>
            </a:r>
            <a:r>
              <a:rPr lang="zh-TW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名稱</a:t>
            </a:r>
            <a:r>
              <a:rPr lang="zh-TW" altLang="en-US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FROM</a:t>
            </a:r>
            <a:r>
              <a:rPr lang="en-US" altLang="zh-TW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000" dirty="0" err="1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table_name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WHERE 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[</a:t>
            </a:r>
            <a:r>
              <a:rPr lang="zh-TW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篩選條件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]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;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946459A-3AD4-4EE2-9137-06E2CC2647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40" b="59888"/>
          <a:stretch/>
        </p:blipFill>
        <p:spPr>
          <a:xfrm>
            <a:off x="5746805" y="1503466"/>
            <a:ext cx="4730262" cy="10531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99210A58-C7B6-4FF1-89B5-7B51273CB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1338" y="1053671"/>
            <a:ext cx="10515600" cy="5149352"/>
          </a:xfrm>
        </p:spPr>
        <p:txBody>
          <a:bodyPr/>
          <a:lstStyle/>
          <a:p>
            <a:pPr marL="114300" indent="0">
              <a:buNone/>
            </a:pPr>
            <a:endParaRPr lang="en-US" altLang="zh-TW" sz="1200" dirty="0"/>
          </a:p>
          <a:p>
            <a:r>
              <a:rPr lang="zh-TW" altLang="en-US" dirty="0">
                <a:solidFill>
                  <a:schemeClr val="tx1"/>
                </a:solidFill>
              </a:rPr>
              <a:t>查詢指定來欄位資料</a:t>
            </a:r>
            <a:endParaRPr lang="en-US" altLang="zh-TW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altLang="zh-TW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altLang="zh-TW" sz="1200" dirty="0">
              <a:solidFill>
                <a:schemeClr val="tx1"/>
              </a:solidFill>
            </a:endParaRPr>
          </a:p>
          <a:p>
            <a:r>
              <a:rPr lang="zh-TW" altLang="en-US" dirty="0">
                <a:solidFill>
                  <a:schemeClr val="tx1"/>
                </a:solidFill>
              </a:rPr>
              <a:t>查詢指定條件資料</a:t>
            </a:r>
          </a:p>
          <a:p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325C2EE-5AF6-4404-BFF3-01A971891C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443"/>
          <a:stretch/>
        </p:blipFill>
        <p:spPr>
          <a:xfrm>
            <a:off x="5746805" y="2829258"/>
            <a:ext cx="3801005" cy="14703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B5D7035E-2121-4842-8729-8520361ACCFE}"/>
              </a:ext>
            </a:extLst>
          </p:cNvPr>
          <p:cNvSpPr/>
          <p:nvPr/>
        </p:nvSpPr>
        <p:spPr>
          <a:xfrm>
            <a:off x="1375325" y="3252733"/>
            <a:ext cx="4128660" cy="104683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SELECT 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*</a:t>
            </a:r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FROM 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student</a:t>
            </a:r>
          </a:p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WHERE</a:t>
            </a:r>
            <a:r>
              <a:rPr lang="en-US" altLang="zh-TW" sz="2000" dirty="0">
                <a:solidFill>
                  <a:srgbClr val="826EA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000" dirty="0" err="1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dept_name</a:t>
            </a:r>
            <a:r>
              <a:rPr lang="en-US" altLang="zh-TW" sz="2000" dirty="0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=</a:t>
            </a:r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'</a:t>
            </a:r>
            <a:r>
              <a:rPr lang="zh-TW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資訊工程系</a:t>
            </a:r>
            <a:r>
              <a:rPr lang="en-US" altLang="zh-TW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'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;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744BF4D5-CE6B-4434-85C6-A35CB8B1AED3}"/>
              </a:ext>
            </a:extLst>
          </p:cNvPr>
          <p:cNvSpPr/>
          <p:nvPr/>
        </p:nvSpPr>
        <p:spPr>
          <a:xfrm>
            <a:off x="1375325" y="1909081"/>
            <a:ext cx="4128660" cy="4064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SELECT </a:t>
            </a:r>
            <a:r>
              <a:rPr lang="en-US" altLang="zh-TW" sz="2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std_id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,</a:t>
            </a:r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name</a:t>
            </a:r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FROM 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student;</a:t>
            </a:r>
          </a:p>
        </p:txBody>
      </p:sp>
      <p:sp>
        <p:nvSpPr>
          <p:cNvPr id="16" name="Google Shape;203;p15">
            <a:extLst>
              <a:ext uri="{FF2B5EF4-FFF2-40B4-BE49-F238E27FC236}">
                <a16:creationId xmlns:a16="http://schemas.microsoft.com/office/drawing/2014/main" id="{0A252812-8F3B-456E-90F2-F78DDE440263}"/>
              </a:ext>
            </a:extLst>
          </p:cNvPr>
          <p:cNvSpPr txBox="1">
            <a:spLocks/>
          </p:cNvSpPr>
          <p:nvPr/>
        </p:nvSpPr>
        <p:spPr>
          <a:xfrm>
            <a:off x="1375325" y="4591454"/>
            <a:ext cx="4054813" cy="21300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l"/>
              <a:defRPr sz="2800" b="0" i="0" u="none" strike="noStrike" cap="none" baseline="0">
                <a:solidFill>
                  <a:schemeClr val="dk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spcBef>
                <a:spcPts val="600"/>
              </a:spcBef>
              <a:spcAft>
                <a:spcPts val="600"/>
              </a:spcAft>
              <a:buClrTx/>
              <a:buSzPts val="2400"/>
              <a:buFont typeface="Wingdings" panose="05000000000000000000" pitchFamily="2" charset="2"/>
              <a:buNone/>
            </a:pPr>
            <a:r>
              <a:rPr lang="en-US" altLang="zh-TW" sz="1800" dirty="0">
                <a:ea typeface="Microsoft JhengHei"/>
                <a:cs typeface="Calibri" panose="020F0502020204030204" pitchFamily="34" charset="0"/>
                <a:sym typeface="Microsoft JhengHei"/>
              </a:rPr>
              <a:t>WHERE</a:t>
            </a:r>
            <a:r>
              <a:rPr lang="zh-TW" altLang="en-US" sz="1800" dirty="0">
                <a:ea typeface="Microsoft JhengHei"/>
                <a:cs typeface="Calibri" panose="020F0502020204030204" pitchFamily="34" charset="0"/>
                <a:sym typeface="Microsoft JhengHei"/>
              </a:rPr>
              <a:t> 語句的比較</a:t>
            </a:r>
            <a:r>
              <a:rPr lang="zh-TW" altLang="en-US" sz="1800" dirty="0">
                <a:solidFill>
                  <a:schemeClr val="tx1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運算子</a:t>
            </a:r>
            <a:endParaRPr lang="en-US" altLang="zh-TW" sz="1800" dirty="0">
              <a:solidFill>
                <a:schemeClr val="tx1"/>
              </a:solidFill>
              <a:ea typeface="Microsoft JhengHei"/>
              <a:cs typeface="Calibri" panose="020F0502020204030204" pitchFamily="34" charset="0"/>
              <a:sym typeface="Microsoft JhengHei"/>
            </a:endParaRPr>
          </a:p>
          <a:p>
            <a:pPr marL="419100">
              <a:spcBef>
                <a:spcPts val="600"/>
              </a:spcBef>
              <a:buClrTx/>
              <a:buSzPts val="2400"/>
            </a:pPr>
            <a:r>
              <a:rPr lang="zh-TW" altLang="en-US" sz="1600" dirty="0">
                <a:solidFill>
                  <a:schemeClr val="tx1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「</a:t>
            </a:r>
            <a:r>
              <a:rPr lang="en-US" altLang="zh-TW" sz="1600" dirty="0">
                <a:solidFill>
                  <a:srgbClr val="0070C0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&lt;</a:t>
            </a:r>
            <a:r>
              <a:rPr lang="zh-TW" altLang="en-US" sz="1600" dirty="0">
                <a:solidFill>
                  <a:schemeClr val="tx1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」</a:t>
            </a:r>
            <a:r>
              <a:rPr lang="en-US" altLang="zh-TW" sz="1600" dirty="0">
                <a:solidFill>
                  <a:schemeClr val="tx1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:</a:t>
            </a:r>
            <a:r>
              <a:rPr lang="zh-TW" altLang="en-US" sz="1600" dirty="0">
                <a:solidFill>
                  <a:schemeClr val="tx1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 小於；</a:t>
            </a:r>
            <a:endParaRPr lang="en-US" altLang="zh-TW" sz="1600" dirty="0">
              <a:solidFill>
                <a:schemeClr val="tx1"/>
              </a:solidFill>
              <a:ea typeface="Microsoft JhengHei"/>
              <a:cs typeface="Calibri" panose="020F0502020204030204" pitchFamily="34" charset="0"/>
              <a:sym typeface="Microsoft JhengHei"/>
            </a:endParaRPr>
          </a:p>
          <a:p>
            <a:pPr marL="419100">
              <a:spcBef>
                <a:spcPts val="600"/>
              </a:spcBef>
              <a:buClrTx/>
              <a:buSzPts val="2400"/>
            </a:pPr>
            <a:r>
              <a:rPr lang="zh-TW" altLang="en-US" sz="1600" dirty="0">
                <a:solidFill>
                  <a:schemeClr val="tx1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「</a:t>
            </a:r>
            <a:r>
              <a:rPr lang="en-US" altLang="zh-TW" sz="1600" dirty="0">
                <a:solidFill>
                  <a:srgbClr val="0070C0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&lt;=</a:t>
            </a:r>
            <a:r>
              <a:rPr lang="zh-TW" altLang="en-US" sz="1600" dirty="0">
                <a:solidFill>
                  <a:schemeClr val="tx1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」</a:t>
            </a:r>
            <a:r>
              <a:rPr lang="en-US" altLang="zh-TW" sz="1600" dirty="0">
                <a:solidFill>
                  <a:schemeClr val="tx1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:</a:t>
            </a:r>
            <a:r>
              <a:rPr lang="zh-TW" altLang="en-US" sz="1600" dirty="0">
                <a:solidFill>
                  <a:schemeClr val="tx1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 小於等於；</a:t>
            </a:r>
            <a:endParaRPr lang="en-US" altLang="zh-TW" sz="1600" dirty="0">
              <a:solidFill>
                <a:schemeClr val="tx1"/>
              </a:solidFill>
              <a:ea typeface="Microsoft JhengHei"/>
              <a:cs typeface="Calibri" panose="020F0502020204030204" pitchFamily="34" charset="0"/>
              <a:sym typeface="Microsoft JhengHei"/>
            </a:endParaRPr>
          </a:p>
          <a:p>
            <a:pPr marL="419100">
              <a:spcBef>
                <a:spcPts val="600"/>
              </a:spcBef>
              <a:buClrTx/>
              <a:buSzPts val="2400"/>
            </a:pPr>
            <a:r>
              <a:rPr lang="zh-TW" altLang="en-US" sz="1600" dirty="0">
                <a:solidFill>
                  <a:schemeClr val="tx1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「</a:t>
            </a:r>
            <a:r>
              <a:rPr lang="en-US" altLang="zh-TW" sz="1600" dirty="0">
                <a:solidFill>
                  <a:srgbClr val="0070C0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&gt;=</a:t>
            </a:r>
            <a:r>
              <a:rPr lang="zh-TW" altLang="en-US" sz="1600" dirty="0">
                <a:solidFill>
                  <a:schemeClr val="tx1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」</a:t>
            </a:r>
            <a:r>
              <a:rPr lang="en-US" altLang="zh-TW" sz="1600" dirty="0">
                <a:solidFill>
                  <a:schemeClr val="tx1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:</a:t>
            </a:r>
            <a:r>
              <a:rPr lang="zh-TW" altLang="en-US" sz="1600" dirty="0">
                <a:solidFill>
                  <a:schemeClr val="tx1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 大於等於；</a:t>
            </a:r>
            <a:endParaRPr lang="en-US" altLang="zh-TW" sz="1600" dirty="0">
              <a:solidFill>
                <a:schemeClr val="tx1"/>
              </a:solidFill>
              <a:ea typeface="Microsoft JhengHei"/>
              <a:cs typeface="Calibri" panose="020F0502020204030204" pitchFamily="34" charset="0"/>
              <a:sym typeface="Microsoft JhengHei"/>
            </a:endParaRPr>
          </a:p>
          <a:p>
            <a:pPr marL="419100">
              <a:spcBef>
                <a:spcPts val="600"/>
              </a:spcBef>
              <a:buClrTx/>
              <a:buSzPts val="2400"/>
            </a:pPr>
            <a:r>
              <a:rPr lang="zh-TW" altLang="en-US" sz="1600" dirty="0">
                <a:solidFill>
                  <a:schemeClr val="tx1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「</a:t>
            </a:r>
            <a:r>
              <a:rPr lang="en-US" altLang="zh-TW" sz="1600" dirty="0">
                <a:solidFill>
                  <a:srgbClr val="0070C0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&gt;</a:t>
            </a:r>
            <a:r>
              <a:rPr lang="zh-TW" altLang="en-US" sz="1600" dirty="0">
                <a:solidFill>
                  <a:schemeClr val="tx1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」</a:t>
            </a:r>
            <a:r>
              <a:rPr lang="en-US" altLang="zh-TW" sz="1600" dirty="0">
                <a:solidFill>
                  <a:schemeClr val="tx1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:</a:t>
            </a:r>
            <a:r>
              <a:rPr lang="zh-TW" altLang="en-US" sz="1600" dirty="0">
                <a:solidFill>
                  <a:schemeClr val="tx1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 大於；</a:t>
            </a:r>
            <a:endParaRPr lang="en-US" altLang="zh-TW" sz="1600" dirty="0">
              <a:solidFill>
                <a:schemeClr val="tx1"/>
              </a:solidFill>
              <a:ea typeface="Microsoft JhengHei"/>
              <a:cs typeface="Calibri" panose="020F0502020204030204" pitchFamily="34" charset="0"/>
              <a:sym typeface="Microsoft JhengHei"/>
            </a:endParaRPr>
          </a:p>
          <a:p>
            <a:pPr marL="419100">
              <a:spcBef>
                <a:spcPts val="600"/>
              </a:spcBef>
              <a:buClrTx/>
              <a:buSzPts val="2400"/>
            </a:pPr>
            <a:r>
              <a:rPr lang="zh-TW" altLang="en-US" sz="1600" dirty="0">
                <a:solidFill>
                  <a:schemeClr val="tx1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「</a:t>
            </a:r>
            <a:r>
              <a:rPr lang="en-US" altLang="zh-TW" sz="1600" dirty="0">
                <a:solidFill>
                  <a:srgbClr val="0070C0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=</a:t>
            </a:r>
            <a:r>
              <a:rPr lang="zh-TW" altLang="en-US" sz="1600" dirty="0">
                <a:solidFill>
                  <a:schemeClr val="tx1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」</a:t>
            </a:r>
            <a:r>
              <a:rPr lang="en-US" altLang="zh-TW" sz="1600" dirty="0">
                <a:solidFill>
                  <a:schemeClr val="tx1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:</a:t>
            </a:r>
            <a:r>
              <a:rPr lang="zh-TW" altLang="en-US" sz="1600" dirty="0">
                <a:solidFill>
                  <a:schemeClr val="tx1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 等於；</a:t>
            </a:r>
            <a:endParaRPr lang="en-US" altLang="zh-TW" sz="1600" dirty="0">
              <a:solidFill>
                <a:schemeClr val="tx1"/>
              </a:solidFill>
              <a:ea typeface="Microsoft JhengHei"/>
              <a:cs typeface="Calibri" panose="020F0502020204030204" pitchFamily="34" charset="0"/>
              <a:sym typeface="Microsoft JhengHei"/>
            </a:endParaRPr>
          </a:p>
          <a:p>
            <a:pPr marL="419100">
              <a:spcBef>
                <a:spcPts val="600"/>
              </a:spcBef>
              <a:buClrTx/>
              <a:buSzPts val="2400"/>
            </a:pPr>
            <a:r>
              <a:rPr lang="zh-TW" altLang="en-US" sz="1600" dirty="0">
                <a:solidFill>
                  <a:schemeClr val="tx1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「</a:t>
            </a:r>
            <a:r>
              <a:rPr lang="en-US" altLang="zh-TW" sz="1600" dirty="0">
                <a:solidFill>
                  <a:srgbClr val="0070C0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&lt;&gt;</a:t>
            </a:r>
            <a:r>
              <a:rPr lang="zh-TW" altLang="en-US" sz="1600" dirty="0">
                <a:solidFill>
                  <a:schemeClr val="tx1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」</a:t>
            </a:r>
            <a:r>
              <a:rPr lang="en-US" altLang="zh-TW" sz="1600" dirty="0">
                <a:solidFill>
                  <a:schemeClr val="tx1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or</a:t>
            </a:r>
            <a:r>
              <a:rPr lang="zh-TW" altLang="en-US" sz="1600" dirty="0">
                <a:solidFill>
                  <a:schemeClr val="tx1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「</a:t>
            </a:r>
            <a:r>
              <a:rPr lang="en-US" altLang="zh-TW" sz="1600" dirty="0">
                <a:solidFill>
                  <a:srgbClr val="0070C0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!=</a:t>
            </a:r>
            <a:r>
              <a:rPr lang="zh-TW" altLang="en-US" sz="1600" dirty="0">
                <a:solidFill>
                  <a:schemeClr val="tx1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」</a:t>
            </a:r>
            <a:r>
              <a:rPr lang="en-US" altLang="zh-TW" sz="1600" dirty="0">
                <a:solidFill>
                  <a:schemeClr val="tx1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: </a:t>
            </a:r>
            <a:r>
              <a:rPr lang="zh-TW" altLang="en-US" sz="1600" dirty="0">
                <a:solidFill>
                  <a:schemeClr val="tx1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不等於。</a:t>
            </a:r>
            <a:endParaRPr lang="en-US" altLang="zh-TW" sz="1600" dirty="0">
              <a:solidFill>
                <a:schemeClr val="tx1"/>
              </a:solidFill>
              <a:ea typeface="Microsoft JhengHei"/>
              <a:cs typeface="Calibri" panose="020F0502020204030204" pitchFamily="34" charset="0"/>
              <a:sym typeface="Microsoft JhengHei"/>
            </a:endParaRPr>
          </a:p>
        </p:txBody>
      </p:sp>
      <p:sp>
        <p:nvSpPr>
          <p:cNvPr id="17" name="Google Shape;203;p15">
            <a:extLst>
              <a:ext uri="{FF2B5EF4-FFF2-40B4-BE49-F238E27FC236}">
                <a16:creationId xmlns:a16="http://schemas.microsoft.com/office/drawing/2014/main" id="{273F9A15-F8F8-4307-822F-19238D264E6E}"/>
              </a:ext>
            </a:extLst>
          </p:cNvPr>
          <p:cNvSpPr txBox="1">
            <a:spLocks/>
          </p:cNvSpPr>
          <p:nvPr/>
        </p:nvSpPr>
        <p:spPr>
          <a:xfrm>
            <a:off x="5746805" y="4591454"/>
            <a:ext cx="2760830" cy="141051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 baseline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76200" indent="0">
              <a:spcBef>
                <a:spcPts val="600"/>
              </a:spcBef>
              <a:buClrTx/>
              <a:buSzPts val="2400"/>
              <a:buFont typeface="Arial"/>
              <a:buNone/>
            </a:pPr>
            <a:r>
              <a:rPr lang="en-US" altLang="zh-TW" sz="1800" dirty="0">
                <a:latin typeface="Calibri" panose="020F0502020204030204" pitchFamily="34" charset="0"/>
                <a:ea typeface="Microsoft JhengHei"/>
                <a:cs typeface="Calibri" panose="020F0502020204030204" pitchFamily="34" charset="0"/>
                <a:sym typeface="Microsoft JhengHei"/>
              </a:rPr>
              <a:t>WHERE </a:t>
            </a:r>
            <a:r>
              <a:rPr lang="zh-TW" altLang="en-US" sz="1800" dirty="0">
                <a:latin typeface="Calibri" panose="020F0502020204030204" pitchFamily="34" charset="0"/>
                <a:ea typeface="Microsoft JhengHei"/>
                <a:cs typeface="Calibri" panose="020F0502020204030204" pitchFamily="34" charset="0"/>
                <a:sym typeface="Microsoft JhengHei"/>
              </a:rPr>
              <a:t>邏輯判斷式</a:t>
            </a:r>
            <a:endParaRPr lang="en-US" altLang="zh-TW" sz="1800" dirty="0">
              <a:latin typeface="Calibri" panose="020F0502020204030204" pitchFamily="34" charset="0"/>
              <a:ea typeface="Microsoft JhengHei"/>
              <a:cs typeface="Calibri" panose="020F0502020204030204" pitchFamily="34" charset="0"/>
              <a:sym typeface="Microsoft JhengHei"/>
            </a:endParaRPr>
          </a:p>
          <a:p>
            <a:pPr marL="419100">
              <a:spcBef>
                <a:spcPts val="600"/>
              </a:spcBef>
              <a:buClrTx/>
              <a:buSzPts val="2400"/>
            </a:pPr>
            <a:r>
              <a:rPr lang="zh-TW" altLang="en-US" sz="1700" b="0" dirty="0">
                <a:latin typeface="Calibri" panose="020F0502020204030204" pitchFamily="34" charset="0"/>
                <a:ea typeface="Microsoft JhengHei"/>
                <a:cs typeface="Calibri" panose="020F0502020204030204" pitchFamily="34" charset="0"/>
                <a:sym typeface="Microsoft JhengHei"/>
              </a:rPr>
              <a:t>「</a:t>
            </a:r>
            <a:r>
              <a:rPr lang="en-US" altLang="zh-TW" sz="1700" b="0" dirty="0">
                <a:solidFill>
                  <a:srgbClr val="0070C0"/>
                </a:solidFill>
                <a:latin typeface="Calibri" panose="020F0502020204030204" pitchFamily="34" charset="0"/>
                <a:ea typeface="Microsoft JhengHei"/>
                <a:cs typeface="Calibri" panose="020F0502020204030204" pitchFamily="34" charset="0"/>
                <a:sym typeface="Microsoft JhengHei"/>
              </a:rPr>
              <a:t>AND</a:t>
            </a:r>
            <a:r>
              <a:rPr lang="zh-TW" altLang="en-US" sz="1700" b="0" dirty="0">
                <a:latin typeface="Calibri" panose="020F0502020204030204" pitchFamily="34" charset="0"/>
                <a:ea typeface="Microsoft JhengHei"/>
                <a:cs typeface="Calibri" panose="020F0502020204030204" pitchFamily="34" charset="0"/>
                <a:sym typeface="Microsoft JhengHei"/>
              </a:rPr>
              <a:t>」</a:t>
            </a:r>
            <a:r>
              <a:rPr lang="en-US" altLang="zh-TW" sz="1700" b="0" dirty="0">
                <a:latin typeface="Calibri" panose="020F0502020204030204" pitchFamily="34" charset="0"/>
                <a:ea typeface="Microsoft JhengHei"/>
                <a:cs typeface="Calibri" panose="020F0502020204030204" pitchFamily="34" charset="0"/>
                <a:sym typeface="Microsoft JhengHei"/>
              </a:rPr>
              <a:t>:</a:t>
            </a:r>
            <a:r>
              <a:rPr lang="zh-TW" altLang="en-US" sz="1700" b="0" dirty="0">
                <a:latin typeface="Calibri" panose="020F0502020204030204" pitchFamily="34" charset="0"/>
                <a:ea typeface="Microsoft JhengHei"/>
                <a:cs typeface="Calibri" panose="020F0502020204030204" pitchFamily="34" charset="0"/>
                <a:sym typeface="Microsoft JhengHei"/>
              </a:rPr>
              <a:t> 且；</a:t>
            </a:r>
            <a:endParaRPr lang="en-US" altLang="zh-TW" sz="1700" b="0" dirty="0">
              <a:latin typeface="Calibri" panose="020F0502020204030204" pitchFamily="34" charset="0"/>
              <a:ea typeface="Microsoft JhengHei"/>
              <a:cs typeface="Calibri" panose="020F0502020204030204" pitchFamily="34" charset="0"/>
              <a:sym typeface="Microsoft JhengHei"/>
            </a:endParaRPr>
          </a:p>
          <a:p>
            <a:pPr marL="419100">
              <a:spcBef>
                <a:spcPts val="600"/>
              </a:spcBef>
              <a:buClrTx/>
              <a:buSzPts val="2400"/>
            </a:pPr>
            <a:r>
              <a:rPr lang="zh-TW" altLang="en-US" sz="1700" b="0" dirty="0">
                <a:latin typeface="Calibri" panose="020F0502020204030204" pitchFamily="34" charset="0"/>
                <a:ea typeface="Microsoft JhengHei"/>
                <a:cs typeface="Calibri" panose="020F0502020204030204" pitchFamily="34" charset="0"/>
                <a:sym typeface="Microsoft JhengHei"/>
              </a:rPr>
              <a:t>「</a:t>
            </a:r>
            <a:r>
              <a:rPr lang="en-US" altLang="zh-TW" sz="1700" b="0" dirty="0">
                <a:solidFill>
                  <a:srgbClr val="0070C0"/>
                </a:solidFill>
                <a:latin typeface="Calibri" panose="020F0502020204030204" pitchFamily="34" charset="0"/>
                <a:ea typeface="Microsoft JhengHei"/>
                <a:cs typeface="Calibri" panose="020F0502020204030204" pitchFamily="34" charset="0"/>
                <a:sym typeface="Microsoft JhengHei"/>
              </a:rPr>
              <a:t>OR</a:t>
            </a:r>
            <a:r>
              <a:rPr lang="zh-TW" altLang="en-US" sz="1700" b="0" dirty="0">
                <a:latin typeface="Calibri" panose="020F0502020204030204" pitchFamily="34" charset="0"/>
                <a:ea typeface="Microsoft JhengHei"/>
                <a:cs typeface="Calibri" panose="020F0502020204030204" pitchFamily="34" charset="0"/>
                <a:sym typeface="Microsoft JhengHei"/>
              </a:rPr>
              <a:t>」</a:t>
            </a:r>
            <a:r>
              <a:rPr lang="en-US" altLang="zh-TW" sz="1700" b="0" dirty="0">
                <a:latin typeface="Calibri" panose="020F0502020204030204" pitchFamily="34" charset="0"/>
                <a:ea typeface="Microsoft JhengHei"/>
                <a:cs typeface="Calibri" panose="020F0502020204030204" pitchFamily="34" charset="0"/>
                <a:sym typeface="Microsoft JhengHei"/>
              </a:rPr>
              <a:t>:</a:t>
            </a:r>
            <a:r>
              <a:rPr lang="zh-TW" altLang="en-US" sz="1700" b="0" dirty="0">
                <a:latin typeface="Calibri" panose="020F0502020204030204" pitchFamily="34" charset="0"/>
                <a:ea typeface="Microsoft JhengHei"/>
                <a:cs typeface="Calibri" panose="020F0502020204030204" pitchFamily="34" charset="0"/>
                <a:sym typeface="Microsoft JhengHei"/>
              </a:rPr>
              <a:t> 或；</a:t>
            </a:r>
            <a:endParaRPr lang="en-US" altLang="zh-TW" sz="1700" b="0" dirty="0">
              <a:latin typeface="Calibri" panose="020F0502020204030204" pitchFamily="34" charset="0"/>
              <a:ea typeface="Microsoft JhengHei"/>
              <a:cs typeface="Calibri" panose="020F0502020204030204" pitchFamily="34" charset="0"/>
              <a:sym typeface="Microsoft JhengHei"/>
            </a:endParaRPr>
          </a:p>
          <a:p>
            <a:pPr marL="419100">
              <a:spcBef>
                <a:spcPts val="600"/>
              </a:spcBef>
              <a:buClrTx/>
              <a:buSzPts val="2400"/>
            </a:pPr>
            <a:r>
              <a:rPr lang="zh-TW" altLang="en-US" sz="1700" b="0" dirty="0">
                <a:latin typeface="Calibri" panose="020F0502020204030204" pitchFamily="34" charset="0"/>
                <a:ea typeface="Microsoft JhengHei"/>
                <a:cs typeface="Calibri" panose="020F0502020204030204" pitchFamily="34" charset="0"/>
                <a:sym typeface="Microsoft JhengHei"/>
              </a:rPr>
              <a:t>「</a:t>
            </a:r>
            <a:r>
              <a:rPr lang="en-US" altLang="zh-TW" sz="1700" b="0" dirty="0">
                <a:solidFill>
                  <a:srgbClr val="0070C0"/>
                </a:solidFill>
                <a:latin typeface="Calibri" panose="020F0502020204030204" pitchFamily="34" charset="0"/>
                <a:ea typeface="Microsoft JhengHei"/>
                <a:cs typeface="Calibri" panose="020F0502020204030204" pitchFamily="34" charset="0"/>
                <a:sym typeface="Microsoft JhengHei"/>
              </a:rPr>
              <a:t>NOT</a:t>
            </a:r>
            <a:r>
              <a:rPr lang="zh-TW" altLang="en-US" sz="1700" b="0" dirty="0">
                <a:latin typeface="Calibri" panose="020F0502020204030204" pitchFamily="34" charset="0"/>
                <a:ea typeface="Microsoft JhengHei"/>
                <a:cs typeface="Calibri" panose="020F0502020204030204" pitchFamily="34" charset="0"/>
                <a:sym typeface="Microsoft JhengHei"/>
              </a:rPr>
              <a:t>」</a:t>
            </a:r>
            <a:r>
              <a:rPr lang="en-US" altLang="zh-TW" sz="1700" b="0" dirty="0">
                <a:latin typeface="Calibri" panose="020F0502020204030204" pitchFamily="34" charset="0"/>
                <a:ea typeface="Microsoft JhengHei"/>
                <a:cs typeface="Calibri" panose="020F0502020204030204" pitchFamily="34" charset="0"/>
                <a:sym typeface="Microsoft JhengHei"/>
              </a:rPr>
              <a:t>:</a:t>
            </a:r>
            <a:r>
              <a:rPr lang="zh-TW" altLang="en-US" sz="1700" b="0" dirty="0">
                <a:latin typeface="Calibri" panose="020F0502020204030204" pitchFamily="34" charset="0"/>
                <a:ea typeface="Microsoft JhengHei"/>
                <a:cs typeface="Calibri" panose="020F0502020204030204" pitchFamily="34" charset="0"/>
                <a:sym typeface="Microsoft JhengHei"/>
              </a:rPr>
              <a:t> 反向。</a:t>
            </a:r>
            <a:endParaRPr lang="en-US" altLang="zh-TW" sz="1700" b="0" dirty="0">
              <a:latin typeface="Calibri" panose="020F0502020204030204" pitchFamily="34" charset="0"/>
              <a:ea typeface="Microsoft JhengHei"/>
              <a:cs typeface="Calibri" panose="020F0502020204030204" pitchFamily="34" charset="0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13375647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0ACFE2-4CF1-4E23-9989-6F052E839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在已有的資料表中進行</a:t>
            </a:r>
            <a:r>
              <a:rPr lang="zh-TW" altLang="en-US" u="sng" dirty="0"/>
              <a:t>基本</a:t>
            </a:r>
            <a:r>
              <a:rPr lang="zh-TW" altLang="en-US" dirty="0"/>
              <a:t>查詢動作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4D66B1B-EDF9-4A48-9C03-159D8BAEBC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不顯示重複資料（</a:t>
            </a:r>
            <a:r>
              <a:rPr lang="en-US" altLang="zh-TW" dirty="0"/>
              <a:t>DISTINCT</a:t>
            </a:r>
            <a:r>
              <a:rPr lang="zh-TW" altLang="en-US" dirty="0"/>
              <a:t>）</a:t>
            </a:r>
            <a:endParaRPr lang="en-US" altLang="zh-TW" dirty="0"/>
          </a:p>
          <a:p>
            <a:pPr marL="114300" indent="0">
              <a:buNone/>
            </a:pPr>
            <a:endParaRPr lang="en-US" altLang="zh-TW" dirty="0"/>
          </a:p>
          <a:p>
            <a:r>
              <a:rPr lang="en-US" altLang="zh-TW" dirty="0"/>
              <a:t>SELECT</a:t>
            </a:r>
            <a:r>
              <a:rPr lang="zh-TW" altLang="en-US" dirty="0"/>
              <a:t>支援算術運算，包括「</a:t>
            </a:r>
            <a:r>
              <a:rPr lang="en-US" altLang="zh-TW" dirty="0"/>
              <a:t>+</a:t>
            </a:r>
            <a:r>
              <a:rPr lang="zh-TW" altLang="en-US" dirty="0"/>
              <a:t>」、 「</a:t>
            </a:r>
            <a:r>
              <a:rPr lang="en-US" altLang="zh-TW" dirty="0"/>
              <a:t>-</a:t>
            </a:r>
            <a:r>
              <a:rPr lang="zh-TW" altLang="en-US" dirty="0"/>
              <a:t>」、 「*」、 「</a:t>
            </a:r>
            <a:r>
              <a:rPr lang="en-US" altLang="zh-TW" dirty="0"/>
              <a:t>/</a:t>
            </a:r>
            <a:r>
              <a:rPr lang="zh-TW" altLang="en-US" dirty="0"/>
              <a:t>」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BC9AFB-16FC-4ADB-9E86-C09BD51F96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60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B747A06-3B1B-461E-8D32-7B50DC288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079" y="3209380"/>
            <a:ext cx="1890885" cy="2864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5B7A38E4-D346-4F1E-BC8D-1D56AEA859B7}"/>
              </a:ext>
            </a:extLst>
          </p:cNvPr>
          <p:cNvSpPr/>
          <p:nvPr/>
        </p:nvSpPr>
        <p:spPr>
          <a:xfrm>
            <a:off x="1428079" y="1668442"/>
            <a:ext cx="5113398" cy="4064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SELECT DISTINCT </a:t>
            </a:r>
            <a:r>
              <a:rPr lang="en-US" altLang="zh-TW" sz="2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dept_name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FROM 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instructor;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B13EAF28-7082-4542-869D-F24845E7EE38}"/>
              </a:ext>
            </a:extLst>
          </p:cNvPr>
          <p:cNvSpPr/>
          <p:nvPr/>
        </p:nvSpPr>
        <p:spPr>
          <a:xfrm>
            <a:off x="1428079" y="2669964"/>
            <a:ext cx="6798590" cy="4064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SELECT </a:t>
            </a:r>
            <a:r>
              <a:rPr lang="en-US" altLang="zh-TW" sz="2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ins_id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,</a:t>
            </a:r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name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,</a:t>
            </a:r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dept_name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,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salary 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*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1.1</a:t>
            </a:r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FROM 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instructor;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5E31C73-EB1D-4524-BB2B-A9B732E42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325" y="3203630"/>
            <a:ext cx="4096322" cy="28674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003FC40-A38C-49E3-BA80-B42DD16AC367}"/>
              </a:ext>
            </a:extLst>
          </p:cNvPr>
          <p:cNvSpPr/>
          <p:nvPr/>
        </p:nvSpPr>
        <p:spPr>
          <a:xfrm>
            <a:off x="1377456" y="6070520"/>
            <a:ext cx="19921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ea typeface="微軟正黑體" panose="020B0604030504040204" pitchFamily="34" charset="-120"/>
              </a:rPr>
              <a:t>◥ </a:t>
            </a:r>
            <a:r>
              <a:rPr lang="en-US" altLang="zh-TW" dirty="0">
                <a:ea typeface="微軟正黑體" panose="020B0604030504040204" pitchFamily="34" charset="-120"/>
              </a:rPr>
              <a:t>DISTINCT</a:t>
            </a:r>
            <a:r>
              <a:rPr lang="zh-TW" altLang="en-US" dirty="0">
                <a:ea typeface="微軟正黑體" panose="020B0604030504040204" pitchFamily="34" charset="-120"/>
              </a:rPr>
              <a:t> 結果範例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AEF7791-A2CE-4A56-8FC4-32B8517B6ECF}"/>
              </a:ext>
            </a:extLst>
          </p:cNvPr>
          <p:cNvSpPr/>
          <p:nvPr/>
        </p:nvSpPr>
        <p:spPr>
          <a:xfrm>
            <a:off x="4713421" y="6070520"/>
            <a:ext cx="19921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ea typeface="微軟正黑體" panose="020B0604030504040204" pitchFamily="34" charset="-120"/>
              </a:rPr>
              <a:t>◥ 算術運算 結果範例</a:t>
            </a:r>
          </a:p>
        </p:txBody>
      </p:sp>
    </p:spTree>
    <p:extLst>
      <p:ext uri="{BB962C8B-B14F-4D97-AF65-F5344CB8AC3E}">
        <p14:creationId xmlns:p14="http://schemas.microsoft.com/office/powerpoint/2010/main" val="18157648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33AEF0-6D25-4F1D-B6EF-C59F632FC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在已有的資料表中進行</a:t>
            </a:r>
            <a:r>
              <a:rPr lang="zh-TW" altLang="en-US" u="sng" dirty="0"/>
              <a:t>基本</a:t>
            </a:r>
            <a:r>
              <a:rPr lang="zh-TW" altLang="en-US" dirty="0"/>
              <a:t>查詢動作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FD8560D-105E-4E68-A3E4-A9FF8FF28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27611"/>
            <a:ext cx="7602415" cy="5149352"/>
          </a:xfrm>
        </p:spPr>
        <p:txBody>
          <a:bodyPr/>
          <a:lstStyle/>
          <a:p>
            <a:pPr hangingPunct="0"/>
            <a:r>
              <a:rPr lang="zh-TW" altLang="en-US" dirty="0"/>
              <a:t>多張資料表查詢</a:t>
            </a:r>
            <a:endParaRPr lang="en-US" altLang="zh-TW" dirty="0"/>
          </a:p>
          <a:p>
            <a:pPr hangingPunct="0"/>
            <a:endParaRPr lang="en-US" altLang="zh-TW" dirty="0"/>
          </a:p>
          <a:p>
            <a:pPr hangingPunct="0"/>
            <a:endParaRPr lang="en-US" altLang="zh-TW" dirty="0"/>
          </a:p>
          <a:p>
            <a:pPr hangingPunct="0"/>
            <a:endParaRPr lang="en-US" altLang="zh-TW" dirty="0"/>
          </a:p>
          <a:p>
            <a:pPr hangingPunct="0"/>
            <a:r>
              <a:rPr lang="zh-TW" altLang="en-US" dirty="0"/>
              <a:t>指定輸出欄位若重複出現在關聯表格內，需在欄位之前加上指定資料表的前綴，否則會觸發</a:t>
            </a:r>
            <a:r>
              <a:rPr lang="zh-TW" altLang="en-US" b="1" dirty="0"/>
              <a:t>指令模糊（</a:t>
            </a:r>
            <a:r>
              <a:rPr lang="en-US" altLang="zh-TW" b="1" dirty="0"/>
              <a:t>ambiguous</a:t>
            </a:r>
            <a:r>
              <a:rPr lang="zh-TW" altLang="en-US" b="1" dirty="0"/>
              <a:t>）</a:t>
            </a:r>
            <a:r>
              <a:rPr lang="zh-TW" altLang="en-US" dirty="0"/>
              <a:t>錯誤。</a:t>
            </a:r>
            <a:endParaRPr lang="en-US" altLang="zh-TW" dirty="0"/>
          </a:p>
          <a:p>
            <a:pPr hangingPunct="0"/>
            <a:endParaRPr lang="en-US" altLang="zh-TW" dirty="0"/>
          </a:p>
          <a:p>
            <a:pPr hangingPunct="0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E5DEEC-ED38-4D57-A638-4FC3095CC2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61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2900F7D-4094-4C0A-BA75-5956830D7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533" y="1027611"/>
            <a:ext cx="2810267" cy="30960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AF47FDFF-27A7-4702-9E61-C33C24A7A381}"/>
              </a:ext>
            </a:extLst>
          </p:cNvPr>
          <p:cNvSpPr/>
          <p:nvPr/>
        </p:nvSpPr>
        <p:spPr>
          <a:xfrm>
            <a:off x="1381185" y="1624622"/>
            <a:ext cx="6798590" cy="113616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SELECT 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student.</a:t>
            </a:r>
            <a:r>
              <a:rPr lang="en-US" altLang="zh-TW" sz="2000" dirty="0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name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, instructor.</a:t>
            </a:r>
            <a:r>
              <a:rPr lang="en-US" altLang="zh-TW" sz="2000" dirty="0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name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, </a:t>
            </a:r>
            <a:r>
              <a:rPr lang="en-US" altLang="zh-TW" sz="2000" dirty="0" err="1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student.</a:t>
            </a:r>
            <a:r>
              <a:rPr lang="en-US" altLang="zh-TW" sz="2000" dirty="0" err="1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dept_name</a:t>
            </a:r>
            <a:endParaRPr lang="en-US" altLang="zh-TW" sz="2000" dirty="0">
              <a:solidFill>
                <a:srgbClr val="A288C7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FROM 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student, instructor</a:t>
            </a:r>
          </a:p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WHERE </a:t>
            </a:r>
            <a:r>
              <a:rPr lang="en-US" altLang="zh-TW" sz="2000" dirty="0" err="1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student.</a:t>
            </a:r>
            <a:r>
              <a:rPr lang="en-US" altLang="zh-TW" sz="2000" dirty="0" err="1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dept_name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=</a:t>
            </a:r>
            <a:r>
              <a:rPr lang="en-US" altLang="zh-TW" sz="2000" dirty="0" err="1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instructor.</a:t>
            </a:r>
            <a:r>
              <a:rPr lang="en-US" altLang="zh-TW" sz="2000" dirty="0" err="1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dept_name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;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FF79E62-87DE-4966-A2AF-595E8B82B703}"/>
              </a:ext>
            </a:extLst>
          </p:cNvPr>
          <p:cNvSpPr/>
          <p:nvPr/>
        </p:nvSpPr>
        <p:spPr>
          <a:xfrm>
            <a:off x="8790336" y="4149166"/>
            <a:ext cx="23166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ea typeface="微軟正黑體" panose="020B0604030504040204" pitchFamily="34" charset="-120"/>
              </a:rPr>
              <a:t>◥ 學生與對應教師結果輸出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2B96C82-1955-481F-96BD-A34AC79EE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84" y="4480797"/>
            <a:ext cx="6784041" cy="856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7EA8D51-CA0F-4A7F-971C-A9B06368C82B}"/>
              </a:ext>
            </a:extLst>
          </p:cNvPr>
          <p:cNvSpPr/>
          <p:nvPr/>
        </p:nvSpPr>
        <p:spPr>
          <a:xfrm>
            <a:off x="6822830" y="5134456"/>
            <a:ext cx="937749" cy="20247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51739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FE6D35-3EB3-4EAA-AD18-DFE14E867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在已有的資料表中進行</a:t>
            </a:r>
            <a:r>
              <a:rPr lang="zh-TW" altLang="en-US" u="sng" dirty="0"/>
              <a:t>基本</a:t>
            </a:r>
            <a:r>
              <a:rPr lang="zh-TW" altLang="en-US" dirty="0"/>
              <a:t>查詢動作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27A746A-5FA4-4E3A-9D34-989CE52E57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AS</a:t>
            </a:r>
            <a:r>
              <a:rPr lang="zh-TW" altLang="en-US" dirty="0"/>
              <a:t> 別名</a:t>
            </a:r>
            <a:r>
              <a:rPr lang="zh-TW" altLang="en-US" dirty="0">
                <a:solidFill>
                  <a:schemeClr val="tx1"/>
                </a:solidFill>
              </a:rPr>
              <a:t>可以在 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zh-TW" altLang="en-US" dirty="0">
                <a:solidFill>
                  <a:schemeClr val="tx1"/>
                </a:solidFill>
              </a:rPr>
              <a:t> 及 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zh-TW" altLang="en-US" dirty="0">
                <a:solidFill>
                  <a:schemeClr val="tx1"/>
                </a:solidFill>
              </a:rPr>
              <a:t> 語句中使用，其用用法如下：</a:t>
            </a:r>
            <a:endParaRPr lang="en-US" altLang="zh-TW" dirty="0">
              <a:solidFill>
                <a:schemeClr val="tx1"/>
              </a:solidFill>
            </a:endParaRPr>
          </a:p>
          <a:p>
            <a:pPr lvl="1"/>
            <a:r>
              <a:rPr lang="zh-TW" altLang="en-US" dirty="0">
                <a:solidFill>
                  <a:schemeClr val="tx1"/>
                </a:solidFill>
              </a:rPr>
              <a:t>取代輸出結果欄位</a:t>
            </a:r>
            <a:endParaRPr lang="en-US" altLang="zh-TW" dirty="0">
              <a:solidFill>
                <a:schemeClr val="tx1"/>
              </a:solidFill>
            </a:endParaRPr>
          </a:p>
          <a:p>
            <a:pPr lvl="1"/>
            <a:endParaRPr lang="en-US" altLang="zh-TW" dirty="0">
              <a:solidFill>
                <a:schemeClr val="tx1"/>
              </a:solidFill>
            </a:endParaRPr>
          </a:p>
          <a:p>
            <a:pPr lvl="1"/>
            <a:endParaRPr lang="en-US" altLang="zh-TW" dirty="0">
              <a:solidFill>
                <a:schemeClr val="tx1"/>
              </a:solidFill>
            </a:endParaRPr>
          </a:p>
          <a:p>
            <a:pPr lvl="1"/>
            <a:endParaRPr lang="en-US" altLang="zh-TW" sz="1200" dirty="0">
              <a:solidFill>
                <a:schemeClr val="tx1"/>
              </a:solidFill>
            </a:endParaRPr>
          </a:p>
          <a:p>
            <a:pPr lvl="1"/>
            <a:endParaRPr lang="en-US" altLang="zh-TW" sz="1800" dirty="0">
              <a:solidFill>
                <a:schemeClr val="tx1"/>
              </a:solidFill>
            </a:endParaRPr>
          </a:p>
          <a:p>
            <a:pPr lvl="1"/>
            <a:r>
              <a:rPr lang="zh-TW" altLang="en-US" dirty="0">
                <a:solidFill>
                  <a:schemeClr val="tx1"/>
                </a:solidFill>
              </a:rPr>
              <a:t>取代資料表名稱</a:t>
            </a:r>
            <a:endParaRPr lang="en-US" altLang="zh-TW" dirty="0">
              <a:solidFill>
                <a:schemeClr val="tx1"/>
              </a:solidFill>
            </a:endParaRPr>
          </a:p>
          <a:p>
            <a:pPr lvl="1"/>
            <a:endParaRPr lang="en-US" altLang="zh-TW" dirty="0">
              <a:solidFill>
                <a:schemeClr val="tx1"/>
              </a:solidFill>
            </a:endParaRPr>
          </a:p>
          <a:p>
            <a:pPr lvl="1"/>
            <a:endParaRPr lang="en-US" altLang="zh-TW" dirty="0">
              <a:solidFill>
                <a:schemeClr val="tx1"/>
              </a:solidFill>
            </a:endParaRPr>
          </a:p>
          <a:p>
            <a:pPr lvl="1"/>
            <a:endParaRPr lang="en-US" altLang="zh-TW" sz="2000" dirty="0">
              <a:solidFill>
                <a:schemeClr val="tx1"/>
              </a:solidFill>
            </a:endParaRPr>
          </a:p>
          <a:p>
            <a:pPr lvl="1"/>
            <a:r>
              <a:rPr lang="zh-TW" altLang="en-US" dirty="0">
                <a:solidFill>
                  <a:schemeClr val="tx1"/>
                </a:solidFill>
              </a:rPr>
              <a:t>比較同張資料表資料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F53E5E-B427-4876-A9EB-3850DD2B93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62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793E9617-2046-4E84-8FDB-42A77B6B12A3}"/>
              </a:ext>
            </a:extLst>
          </p:cNvPr>
          <p:cNvGrpSpPr/>
          <p:nvPr/>
        </p:nvGrpSpPr>
        <p:grpSpPr>
          <a:xfrm>
            <a:off x="8405592" y="1622571"/>
            <a:ext cx="3153215" cy="3096057"/>
            <a:chOff x="8045107" y="2054258"/>
            <a:chExt cx="3153215" cy="3096057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7660A4EE-87FF-4E1D-927F-A0719C6C4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45107" y="2054258"/>
              <a:ext cx="3153215" cy="309605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0ED205C-D512-4DAE-8F9B-D057B24AFF42}"/>
                </a:ext>
              </a:extLst>
            </p:cNvPr>
            <p:cNvSpPr/>
            <p:nvPr/>
          </p:nvSpPr>
          <p:spPr>
            <a:xfrm>
              <a:off x="8141725" y="2206618"/>
              <a:ext cx="2795906" cy="18489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 dirty="0">
                <a:solidFill>
                  <a:schemeClr val="tx1"/>
                </a:solidFill>
                <a:ea typeface="微軟正黑體" panose="020B0604030504040204" pitchFamily="34" charset="-120"/>
              </a:endParaRP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409E638C-BC28-4928-A0DD-2286ECDB68E9}"/>
              </a:ext>
            </a:extLst>
          </p:cNvPr>
          <p:cNvSpPr/>
          <p:nvPr/>
        </p:nvSpPr>
        <p:spPr>
          <a:xfrm>
            <a:off x="8254803" y="4718628"/>
            <a:ext cx="34547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ea typeface="微軟正黑體" panose="020B0604030504040204" pitchFamily="34" charset="-120"/>
              </a:rPr>
              <a:t>◥ 使用</a:t>
            </a:r>
            <a:r>
              <a:rPr lang="en-US" altLang="zh-TW" dirty="0">
                <a:ea typeface="微軟正黑體" panose="020B0604030504040204" pitchFamily="34" charset="-120"/>
              </a:rPr>
              <a:t>AS</a:t>
            </a:r>
            <a:r>
              <a:rPr lang="zh-TW" altLang="en-US" dirty="0">
                <a:ea typeface="微軟正黑體" panose="020B0604030504040204" pitchFamily="34" charset="-120"/>
              </a:rPr>
              <a:t>別名後學生與對應教師結果輸出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B2AEC927-5762-4B50-B472-EC95A8C4A2CE}"/>
              </a:ext>
            </a:extLst>
          </p:cNvPr>
          <p:cNvSpPr/>
          <p:nvPr/>
        </p:nvSpPr>
        <p:spPr>
          <a:xfrm>
            <a:off x="1845414" y="1959821"/>
            <a:ext cx="5869487" cy="137246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SELECT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student.</a:t>
            </a:r>
            <a:r>
              <a:rPr lang="en-US" altLang="zh-TW" sz="2000" dirty="0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name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AS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000" dirty="0" err="1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std_name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, instructor.</a:t>
            </a:r>
            <a:r>
              <a:rPr lang="en-US" altLang="zh-TW" sz="2000" dirty="0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name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AS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000" dirty="0" err="1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ins_name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, </a:t>
            </a:r>
            <a:r>
              <a:rPr lang="en-US" altLang="zh-TW" sz="2000" dirty="0" err="1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student.</a:t>
            </a:r>
            <a:r>
              <a:rPr lang="en-US" altLang="zh-TW" sz="2000" dirty="0" err="1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dept_name</a:t>
            </a:r>
            <a:r>
              <a:rPr lang="en-US" altLang="zh-TW" sz="2000" dirty="0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AS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000" dirty="0" err="1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dept_name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FROM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student, instructor</a:t>
            </a:r>
          </a:p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WHERE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000" dirty="0" err="1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student.</a:t>
            </a:r>
            <a:r>
              <a:rPr lang="en-US" altLang="zh-TW" sz="2000" dirty="0" err="1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dept_name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=</a:t>
            </a:r>
            <a:r>
              <a:rPr lang="en-US" altLang="zh-TW" sz="2000" dirty="0" err="1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instructor.</a:t>
            </a:r>
            <a:r>
              <a:rPr lang="en-US" altLang="zh-TW" sz="2000" dirty="0" err="1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dept_name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;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A937EA0F-320F-424D-8A19-8E8F5165D06C}"/>
              </a:ext>
            </a:extLst>
          </p:cNvPr>
          <p:cNvSpPr/>
          <p:nvPr/>
        </p:nvSpPr>
        <p:spPr>
          <a:xfrm>
            <a:off x="1845414" y="3699168"/>
            <a:ext cx="4408848" cy="113065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SELECT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S.</a:t>
            </a:r>
            <a:r>
              <a:rPr lang="en-US" altLang="zh-TW" sz="2000" dirty="0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name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, T.</a:t>
            </a:r>
            <a:r>
              <a:rPr lang="en-US" altLang="zh-TW" sz="2000" dirty="0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name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, </a:t>
            </a:r>
            <a:r>
              <a:rPr lang="en-US" altLang="zh-TW" sz="2000" dirty="0" err="1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S.</a:t>
            </a:r>
            <a:r>
              <a:rPr lang="en-US" altLang="zh-TW" sz="2000" dirty="0" err="1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dept_name</a:t>
            </a:r>
            <a:endParaRPr lang="en-US" altLang="zh-TW" sz="2000" dirty="0">
              <a:solidFill>
                <a:srgbClr val="A288C7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FROM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student </a:t>
            </a:r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AS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S, instructor </a:t>
            </a:r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AS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T</a:t>
            </a:r>
          </a:p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WHERE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000" dirty="0" err="1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S.</a:t>
            </a:r>
            <a:r>
              <a:rPr lang="en-US" altLang="zh-TW" sz="2000" dirty="0" err="1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dept_name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=</a:t>
            </a:r>
            <a:r>
              <a:rPr lang="en-US" altLang="zh-TW" sz="2000" dirty="0" err="1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T.</a:t>
            </a:r>
            <a:r>
              <a:rPr lang="en-US" altLang="zh-TW" sz="2000" dirty="0" err="1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dept_name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;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25F44A07-7D3A-40B2-96B8-E6AD66F958E7}"/>
              </a:ext>
            </a:extLst>
          </p:cNvPr>
          <p:cNvSpPr/>
          <p:nvPr/>
        </p:nvSpPr>
        <p:spPr>
          <a:xfrm>
            <a:off x="1845413" y="5196704"/>
            <a:ext cx="4408849" cy="137246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SELECT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A.</a:t>
            </a:r>
            <a:r>
              <a:rPr lang="en-US" altLang="zh-TW" sz="2000" dirty="0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name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, </a:t>
            </a:r>
            <a:r>
              <a:rPr lang="en-US" altLang="zh-TW" sz="2000" dirty="0" err="1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A.</a:t>
            </a:r>
            <a:r>
              <a:rPr lang="en-US" altLang="zh-TW" sz="2000" dirty="0" err="1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dept_name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, </a:t>
            </a:r>
            <a:r>
              <a:rPr lang="en-US" altLang="zh-TW" sz="2000" dirty="0" err="1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A.</a:t>
            </a:r>
            <a:r>
              <a:rPr lang="en-US" altLang="zh-TW" sz="2000" dirty="0" err="1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salary</a:t>
            </a:r>
            <a:endParaRPr lang="en-US" altLang="zh-TW" sz="2000" dirty="0">
              <a:solidFill>
                <a:srgbClr val="A288C7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FROM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instructor </a:t>
            </a:r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AS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A, instructor </a:t>
            </a:r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AS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B</a:t>
            </a:r>
          </a:p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WHERE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000" dirty="0" err="1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A.</a:t>
            </a:r>
            <a:r>
              <a:rPr lang="en-US" altLang="zh-TW" sz="2000" dirty="0" err="1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salary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&gt; </a:t>
            </a:r>
            <a:r>
              <a:rPr lang="en-US" altLang="zh-TW" sz="2000" dirty="0" err="1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B.</a:t>
            </a:r>
            <a:r>
              <a:rPr lang="en-US" altLang="zh-TW" sz="2000" dirty="0" err="1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salary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AND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000" dirty="0" err="1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B.</a:t>
            </a:r>
            <a:r>
              <a:rPr lang="en-US" altLang="zh-TW" sz="2000" dirty="0" err="1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dept_name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=</a:t>
            </a:r>
            <a:r>
              <a:rPr lang="en-US" altLang="zh-TW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'</a:t>
            </a:r>
            <a:r>
              <a:rPr lang="zh-TW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資訊工程系</a:t>
            </a:r>
            <a:r>
              <a:rPr lang="en-US" altLang="zh-TW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'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4791824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73A06F-6AEE-4310-9A3B-9ACE63716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在已有的資料表中進行</a:t>
            </a:r>
            <a:r>
              <a:rPr lang="zh-TW" altLang="en-US" u="sng" dirty="0"/>
              <a:t>基本</a:t>
            </a:r>
            <a:r>
              <a:rPr lang="zh-TW" altLang="en-US" dirty="0"/>
              <a:t>查詢動作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639E35B-9AE2-4CDB-A946-9DA5288592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ORDER</a:t>
            </a:r>
            <a:r>
              <a:rPr lang="zh-TW" altLang="en-US" dirty="0"/>
              <a:t> </a:t>
            </a:r>
            <a:r>
              <a:rPr lang="en-US" altLang="zh-TW" dirty="0"/>
              <a:t>BY</a:t>
            </a:r>
            <a:r>
              <a:rPr lang="zh-TW" altLang="en-US" dirty="0"/>
              <a:t> 排序，根據指定屬性資料調整查詢結果的排序方式</a:t>
            </a:r>
            <a:endParaRPr lang="en-US" altLang="zh-TW" dirty="0"/>
          </a:p>
          <a:p>
            <a:pPr lvl="1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升冪：</a:t>
            </a:r>
            <a:r>
              <a:rPr lang="en-US" altLang="zh-TW" dirty="0">
                <a:solidFill>
                  <a:srgbClr val="0070C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ASC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，字母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[A-Z]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；數字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[0-9]</a:t>
            </a:r>
          </a:p>
          <a:p>
            <a:pPr lvl="1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降冪：</a:t>
            </a:r>
            <a:r>
              <a:rPr lang="en-US" altLang="zh-TW" dirty="0">
                <a:solidFill>
                  <a:srgbClr val="0070C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DESC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 ，字母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[Z-A]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；數字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[9-0]</a:t>
            </a:r>
          </a:p>
          <a:p>
            <a:pPr lvl="1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若未指定升冪或是降冪排序，會自動採用升冪排序</a:t>
            </a:r>
            <a:endParaRPr lang="en-US" altLang="zh-TW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CFAC8E-91F6-464F-8AE0-4077B14DF1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63</a:t>
            </a:fld>
            <a:endParaRPr 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1AD542C8-6E48-416E-9646-1FAF52250B20}"/>
              </a:ext>
            </a:extLst>
          </p:cNvPr>
          <p:cNvSpPr/>
          <p:nvPr/>
        </p:nvSpPr>
        <p:spPr>
          <a:xfrm>
            <a:off x="1810245" y="2863673"/>
            <a:ext cx="4408848" cy="113065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SELECT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name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, </a:t>
            </a:r>
            <a:r>
              <a:rPr lang="en-US" altLang="zh-TW" sz="2000" dirty="0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salary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FROM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instructor</a:t>
            </a:r>
          </a:p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WHERE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000" dirty="0" err="1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dept_name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=</a:t>
            </a:r>
            <a:r>
              <a:rPr lang="en-US" altLang="zh-TW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'</a:t>
            </a:r>
            <a:r>
              <a:rPr lang="zh-TW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資訊工程系</a:t>
            </a:r>
            <a:r>
              <a:rPr lang="en-US" altLang="zh-TW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'</a:t>
            </a:r>
          </a:p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ORDER BY </a:t>
            </a:r>
            <a:r>
              <a:rPr lang="en-US" altLang="zh-TW" sz="2000" dirty="0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salary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;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FB15373-4D6A-402A-AA16-20DC2F7B6864}"/>
              </a:ext>
            </a:extLst>
          </p:cNvPr>
          <p:cNvSpPr/>
          <p:nvPr/>
        </p:nvSpPr>
        <p:spPr>
          <a:xfrm>
            <a:off x="6406176" y="2988074"/>
            <a:ext cx="4408848" cy="88185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SELECT 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*</a:t>
            </a:r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FROM 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instructor</a:t>
            </a:r>
          </a:p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ORDER BY </a:t>
            </a:r>
            <a:r>
              <a:rPr lang="en-US" altLang="zh-TW" sz="2000" dirty="0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salary</a:t>
            </a:r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DESC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;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BE69F48-68FA-4DDF-BFFC-98E73BC7FA91}"/>
              </a:ext>
            </a:extLst>
          </p:cNvPr>
          <p:cNvSpPr/>
          <p:nvPr/>
        </p:nvSpPr>
        <p:spPr>
          <a:xfrm>
            <a:off x="2497266" y="3994326"/>
            <a:ext cx="30348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ea typeface="微軟正黑體" panose="020B0604030504040204" pitchFamily="34" charset="-120"/>
              </a:rPr>
              <a:t>◥ 查詢所有資工老師薪資並升冪排序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0109C45-6C0C-40E5-B662-635FD7CE9B11}"/>
              </a:ext>
            </a:extLst>
          </p:cNvPr>
          <p:cNvSpPr/>
          <p:nvPr/>
        </p:nvSpPr>
        <p:spPr>
          <a:xfrm>
            <a:off x="7272734" y="3869924"/>
            <a:ext cx="26757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ea typeface="微軟正黑體" panose="020B0604030504040204" pitchFamily="34" charset="-120"/>
              </a:rPr>
              <a:t>◥ 查詢所有老師薪資並降冪排序</a:t>
            </a:r>
          </a:p>
        </p:txBody>
      </p:sp>
    </p:spTree>
    <p:extLst>
      <p:ext uri="{BB962C8B-B14F-4D97-AF65-F5344CB8AC3E}">
        <p14:creationId xmlns:p14="http://schemas.microsoft.com/office/powerpoint/2010/main" val="30638704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534F94-FE6D-4627-86ED-8A68F6D97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在已有的資料表中進行</a:t>
            </a:r>
            <a:r>
              <a:rPr lang="zh-TW" altLang="en-US" u="sng" dirty="0"/>
              <a:t>基本</a:t>
            </a:r>
            <a:r>
              <a:rPr lang="zh-TW" altLang="en-US" dirty="0"/>
              <a:t>查詢動作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48E1BCD-B357-4382-ABED-5F6B65474A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SQL</a:t>
            </a:r>
            <a:r>
              <a:rPr lang="zh-TW" altLang="en-US" dirty="0"/>
              <a:t>有五種內建標準的總計函數</a:t>
            </a:r>
            <a:endParaRPr lang="en-US" altLang="zh-TW" dirty="0"/>
          </a:p>
          <a:p>
            <a:pPr marL="800100" lvl="3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Calibri" panose="020F0502020204030204" pitchFamily="34" charset="0"/>
                <a:ea typeface="微軟正黑體" panose="020B0604030504040204" pitchFamily="34" charset="-120"/>
              </a:rPr>
              <a:t>平均：</a:t>
            </a:r>
            <a:r>
              <a:rPr lang="en-US" altLang="zh-TW" sz="2400" dirty="0">
                <a:solidFill>
                  <a:srgbClr val="0070C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AVG</a:t>
            </a:r>
          </a:p>
          <a:p>
            <a:pPr marL="800100" lvl="3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Calibri" panose="020F0502020204030204" pitchFamily="34" charset="0"/>
                <a:ea typeface="微軟正黑體" panose="020B0604030504040204" pitchFamily="34" charset="-120"/>
              </a:rPr>
              <a:t>最小值：</a:t>
            </a:r>
            <a:r>
              <a:rPr lang="en-US" altLang="zh-TW" sz="2400" dirty="0">
                <a:solidFill>
                  <a:srgbClr val="0070C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MIN</a:t>
            </a:r>
          </a:p>
          <a:p>
            <a:pPr marL="800100" lvl="3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Calibri" panose="020F0502020204030204" pitchFamily="34" charset="0"/>
                <a:ea typeface="微軟正黑體" panose="020B0604030504040204" pitchFamily="34" charset="-120"/>
              </a:rPr>
              <a:t>最大值：</a:t>
            </a:r>
            <a:r>
              <a:rPr lang="en-US" altLang="zh-TW" sz="2400" dirty="0">
                <a:solidFill>
                  <a:srgbClr val="0070C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MAX</a:t>
            </a:r>
          </a:p>
          <a:p>
            <a:pPr marL="800100" lvl="3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Calibri" panose="020F0502020204030204" pitchFamily="34" charset="0"/>
                <a:ea typeface="微軟正黑體" panose="020B0604030504040204" pitchFamily="34" charset="-120"/>
              </a:rPr>
              <a:t>總和：</a:t>
            </a:r>
            <a:r>
              <a:rPr lang="en-US" altLang="zh-TW" sz="2400" dirty="0">
                <a:solidFill>
                  <a:srgbClr val="0070C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SUM</a:t>
            </a:r>
          </a:p>
          <a:p>
            <a:pPr marL="800100" lvl="3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Calibri" panose="020F0502020204030204" pitchFamily="34" charset="0"/>
                <a:ea typeface="微軟正黑體" panose="020B0604030504040204" pitchFamily="34" charset="-120"/>
              </a:rPr>
              <a:t>計數：</a:t>
            </a:r>
            <a:r>
              <a:rPr lang="en-US" altLang="zh-TW" sz="2400" dirty="0">
                <a:solidFill>
                  <a:srgbClr val="0070C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COUNT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F9CEF3-B737-4D16-835E-EDE54D7DB8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64</a:t>
            </a:fld>
            <a:endParaRPr 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6F625AC-69FF-4BB3-9373-4D5F264D5D39}"/>
              </a:ext>
            </a:extLst>
          </p:cNvPr>
          <p:cNvSpPr/>
          <p:nvPr/>
        </p:nvSpPr>
        <p:spPr>
          <a:xfrm>
            <a:off x="1103087" y="4115273"/>
            <a:ext cx="3898408" cy="112187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SELECT </a:t>
            </a:r>
            <a:r>
              <a:rPr lang="en-US" altLang="zh-TW" sz="2000" i="1" dirty="0">
                <a:solidFill>
                  <a:srgbClr val="FFFF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AVG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(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salary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) </a:t>
            </a:r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AS </a:t>
            </a:r>
            <a:r>
              <a:rPr lang="en-US" altLang="zh-TW" sz="2000" dirty="0" err="1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avg_salary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FROM 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instructor</a:t>
            </a:r>
          </a:p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WHERE </a:t>
            </a:r>
            <a:r>
              <a:rPr lang="en-US" altLang="zh-TW" sz="2000" dirty="0" err="1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dept_name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=</a:t>
            </a:r>
            <a:r>
              <a:rPr lang="en-US" altLang="zh-TW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'</a:t>
            </a:r>
            <a:r>
              <a:rPr lang="zh-TW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資訊工程系</a:t>
            </a:r>
            <a:r>
              <a:rPr lang="en-US" altLang="zh-TW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'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;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9A68E88-4D60-4558-B183-F7408F331E8B}"/>
              </a:ext>
            </a:extLst>
          </p:cNvPr>
          <p:cNvSpPr/>
          <p:nvPr/>
        </p:nvSpPr>
        <p:spPr>
          <a:xfrm>
            <a:off x="5215040" y="4479698"/>
            <a:ext cx="2204424" cy="75744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SELECT </a:t>
            </a:r>
            <a:r>
              <a:rPr lang="en-US" altLang="zh-TW" sz="2000" i="1" dirty="0">
                <a:solidFill>
                  <a:srgbClr val="FFFF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COUNT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(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*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)</a:t>
            </a:r>
          </a:p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FROM 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course;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6E3D19CB-A894-494D-B231-E72AD45F80EB}"/>
              </a:ext>
            </a:extLst>
          </p:cNvPr>
          <p:cNvSpPr/>
          <p:nvPr/>
        </p:nvSpPr>
        <p:spPr>
          <a:xfrm>
            <a:off x="7633008" y="4132800"/>
            <a:ext cx="3957023" cy="110621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SELECT </a:t>
            </a:r>
            <a:r>
              <a:rPr lang="en-US" altLang="zh-TW" sz="2000" i="1" dirty="0">
                <a:solidFill>
                  <a:srgbClr val="FFFF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MAX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(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salary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) </a:t>
            </a:r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AS </a:t>
            </a:r>
            <a:r>
              <a:rPr lang="en-US" altLang="zh-TW" sz="2000" dirty="0" err="1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max_salary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FROM 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instructor</a:t>
            </a:r>
          </a:p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WHERE </a:t>
            </a:r>
            <a:r>
              <a:rPr lang="en-US" altLang="zh-TW" sz="2000" dirty="0" err="1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dept_name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=</a:t>
            </a:r>
            <a:r>
              <a:rPr lang="en-US" altLang="zh-TW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'</a:t>
            </a:r>
            <a:r>
              <a:rPr lang="zh-TW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資訊工程系</a:t>
            </a:r>
            <a:r>
              <a:rPr lang="en-US" altLang="zh-TW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'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;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202964D-478E-491E-88E4-28E36D2B0542}"/>
              </a:ext>
            </a:extLst>
          </p:cNvPr>
          <p:cNvSpPr/>
          <p:nvPr/>
        </p:nvSpPr>
        <p:spPr>
          <a:xfrm>
            <a:off x="1714425" y="5241752"/>
            <a:ext cx="23166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ea typeface="微軟正黑體" panose="020B0604030504040204" pitchFamily="34" charset="-120"/>
              </a:rPr>
              <a:t>◥ 計算資工系老師平均薪資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65FAD80-2D20-4672-819C-12AF207DADE8}"/>
              </a:ext>
            </a:extLst>
          </p:cNvPr>
          <p:cNvSpPr/>
          <p:nvPr/>
        </p:nvSpPr>
        <p:spPr>
          <a:xfrm>
            <a:off x="5517994" y="5239010"/>
            <a:ext cx="15985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ea typeface="微軟正黑體" panose="020B0604030504040204" pitchFamily="34" charset="-120"/>
              </a:rPr>
              <a:t>◥ 計算查詢總筆數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B9A5AF4-3840-4D18-875D-B29DF2B75572}"/>
              </a:ext>
            </a:extLst>
          </p:cNvPr>
          <p:cNvSpPr/>
          <p:nvPr/>
        </p:nvSpPr>
        <p:spPr>
          <a:xfrm>
            <a:off x="8453189" y="5239010"/>
            <a:ext cx="23166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ea typeface="微軟正黑體" panose="020B0604030504040204" pitchFamily="34" charset="-120"/>
              </a:rPr>
              <a:t>◥ 取出資工系老師最高薪資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6310D64-9718-4C9E-B66C-0E0E5079F9B2}"/>
              </a:ext>
            </a:extLst>
          </p:cNvPr>
          <p:cNvSpPr txBox="1"/>
          <p:nvPr/>
        </p:nvSpPr>
        <p:spPr>
          <a:xfrm>
            <a:off x="851338" y="6150340"/>
            <a:ext cx="51608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ea typeface="微軟正黑體" panose="020B0604030504040204" pitchFamily="34" charset="-120"/>
              </a:rPr>
              <a:t>SQL</a:t>
            </a:r>
            <a:r>
              <a:rPr lang="zh-TW" altLang="en-US" dirty="0">
                <a:ea typeface="微軟正黑體" panose="020B0604030504040204" pitchFamily="34" charset="-120"/>
              </a:rPr>
              <a:t> 函數 </a:t>
            </a:r>
            <a:r>
              <a:rPr lang="en-US" altLang="zh-TW" dirty="0">
                <a:ea typeface="微軟正黑體" panose="020B0604030504040204" pitchFamily="34" charset="-120"/>
                <a:hlinkClick r:id="rId3"/>
              </a:rPr>
              <a:t>https://www.w3schools.com/sql/default.asp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992DB21-2B7D-4E22-B25A-1EBF84B14612}"/>
              </a:ext>
            </a:extLst>
          </p:cNvPr>
          <p:cNvSpPr txBox="1"/>
          <p:nvPr/>
        </p:nvSpPr>
        <p:spPr>
          <a:xfrm>
            <a:off x="851338" y="6458117"/>
            <a:ext cx="63008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ea typeface="微軟正黑體" panose="020B0604030504040204" pitchFamily="34" charset="-120"/>
              </a:rPr>
              <a:t>MYSQL</a:t>
            </a:r>
            <a:r>
              <a:rPr lang="zh-TW" altLang="en-US" dirty="0">
                <a:ea typeface="微軟正黑體" panose="020B0604030504040204" pitchFamily="34" charset="-120"/>
              </a:rPr>
              <a:t> 函數 </a:t>
            </a:r>
            <a:r>
              <a:rPr lang="en-US" altLang="zh-TW" dirty="0">
                <a:ea typeface="微軟正黑體" panose="020B0604030504040204" pitchFamily="34" charset="-120"/>
                <a:hlinkClick r:id="rId4"/>
              </a:rPr>
              <a:t>https://www.w3schools.com/mysql/mysql_ref_functions.asp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242087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534F94-FE6D-4627-86ED-8A68F6D97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在已有的資料表中進行</a:t>
            </a:r>
            <a:r>
              <a:rPr lang="zh-TW" altLang="en-US" u="sng" dirty="0"/>
              <a:t>基本</a:t>
            </a:r>
            <a:r>
              <a:rPr lang="zh-TW" altLang="en-US" dirty="0"/>
              <a:t>查詢動作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48E1BCD-B357-4382-ABED-5F6B65474A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LIKE/NOTLIKE</a:t>
            </a:r>
            <a:r>
              <a:rPr lang="zh-TW" altLang="en-US" dirty="0"/>
              <a:t> 字串匹配，兩種模式規則如下：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chemeClr val="tx1"/>
                </a:solidFill>
                <a:ea typeface="微軟正黑體" panose="020B0604030504040204" pitchFamily="34" charset="-120"/>
              </a:rPr>
              <a:t>百分比符號（</a:t>
            </a:r>
            <a:r>
              <a:rPr lang="en-US" altLang="zh-TW" dirty="0">
                <a:solidFill>
                  <a:schemeClr val="tx1"/>
                </a:solidFill>
                <a:ea typeface="微軟正黑體" panose="020B0604030504040204" pitchFamily="34" charset="-120"/>
              </a:rPr>
              <a:t>%</a:t>
            </a:r>
            <a:r>
              <a:rPr lang="zh-TW" altLang="en-US" dirty="0">
                <a:solidFill>
                  <a:schemeClr val="tx1"/>
                </a:solidFill>
                <a:ea typeface="微軟正黑體" panose="020B0604030504040204" pitchFamily="34" charset="-120"/>
              </a:rPr>
              <a:t>）：匹配任意字數及任意字元</a:t>
            </a:r>
            <a:endParaRPr lang="en-US" altLang="zh-TW" dirty="0">
              <a:solidFill>
                <a:schemeClr val="tx1"/>
              </a:solidFill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solidFill>
                  <a:schemeClr val="tx1"/>
                </a:solidFill>
                <a:ea typeface="微軟正黑體" panose="020B0604030504040204" pitchFamily="34" charset="-120"/>
              </a:rPr>
              <a:t>底線（＿）：匹配限定字數、任意字元</a:t>
            </a:r>
            <a:endParaRPr lang="en-US" altLang="zh-TW" dirty="0">
              <a:solidFill>
                <a:schemeClr val="tx1"/>
              </a:solidFill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chemeClr val="tx1"/>
                </a:solidFill>
                <a:ea typeface="微軟正黑體" panose="020B0604030504040204" pitchFamily="34" charset="-120"/>
              </a:rPr>
              <a:t>例子：</a:t>
            </a:r>
            <a:endParaRPr lang="en-US" altLang="zh-TW" dirty="0">
              <a:solidFill>
                <a:schemeClr val="tx1"/>
              </a:solidFill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solidFill>
                  <a:schemeClr val="tx1"/>
                </a:solidFill>
                <a:highlight>
                  <a:srgbClr val="FFFF00"/>
                </a:highlight>
                <a:ea typeface="微軟正黑體" panose="020B0604030504040204" pitchFamily="34" charset="-120"/>
              </a:rPr>
              <a:t>'</a:t>
            </a:r>
            <a:r>
              <a:rPr lang="zh-TW" altLang="en-US" dirty="0">
                <a:solidFill>
                  <a:schemeClr val="tx1"/>
                </a:solidFill>
                <a:highlight>
                  <a:srgbClr val="FFFF00"/>
                </a:highlight>
                <a:ea typeface="微軟正黑體" panose="020B0604030504040204" pitchFamily="34" charset="-120"/>
              </a:rPr>
              <a:t>葉</a:t>
            </a:r>
            <a:r>
              <a:rPr lang="en-US" altLang="zh-TW" dirty="0">
                <a:solidFill>
                  <a:schemeClr val="tx1"/>
                </a:solidFill>
                <a:highlight>
                  <a:srgbClr val="FFFF00"/>
                </a:highlight>
                <a:ea typeface="微軟正黑體" panose="020B0604030504040204" pitchFamily="34" charset="-120"/>
              </a:rPr>
              <a:t>%'</a:t>
            </a:r>
            <a:r>
              <a:rPr lang="zh-TW" altLang="en-US" dirty="0">
                <a:solidFill>
                  <a:schemeClr val="tx1"/>
                </a:solidFill>
                <a:ea typeface="微軟正黑體" panose="020B0604030504040204" pitchFamily="34" charset="-120"/>
              </a:rPr>
              <a:t>：匹配任何 </a:t>
            </a:r>
            <a:r>
              <a:rPr lang="en-US" altLang="zh-TW" dirty="0">
                <a:solidFill>
                  <a:schemeClr val="tx1"/>
                </a:solidFill>
                <a:ea typeface="微軟正黑體" panose="020B0604030504040204" pitchFamily="34" charset="-120"/>
              </a:rPr>
              <a:t>"</a:t>
            </a:r>
            <a:r>
              <a:rPr lang="zh-TW" altLang="en-US" dirty="0">
                <a:solidFill>
                  <a:schemeClr val="tx1"/>
                </a:solidFill>
                <a:ea typeface="微軟正黑體" panose="020B0604030504040204" pitchFamily="34" charset="-120"/>
              </a:rPr>
              <a:t>葉</a:t>
            </a:r>
            <a:r>
              <a:rPr lang="en-US" altLang="zh-TW" dirty="0">
                <a:solidFill>
                  <a:schemeClr val="tx1"/>
                </a:solidFill>
                <a:ea typeface="微軟正黑體" panose="020B0604030504040204" pitchFamily="34" charset="-120"/>
              </a:rPr>
              <a:t>"</a:t>
            </a:r>
            <a:r>
              <a:rPr lang="zh-TW" altLang="en-US" dirty="0">
                <a:solidFill>
                  <a:schemeClr val="tx1"/>
                </a:solidFill>
                <a:ea typeface="微軟正黑體" panose="020B0604030504040204" pitchFamily="34" charset="-120"/>
              </a:rPr>
              <a:t> 開頭的字串</a:t>
            </a:r>
            <a:endParaRPr lang="en-US" altLang="zh-TW" dirty="0">
              <a:solidFill>
                <a:schemeClr val="tx1"/>
              </a:solidFill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solidFill>
                  <a:schemeClr val="tx1"/>
                </a:solidFill>
                <a:highlight>
                  <a:srgbClr val="FFFF00"/>
                </a:highlight>
                <a:ea typeface="微軟正黑體" panose="020B0604030504040204" pitchFamily="34" charset="-120"/>
              </a:rPr>
              <a:t>'%</a:t>
            </a:r>
            <a:r>
              <a:rPr lang="zh-TW" altLang="en-US" dirty="0">
                <a:solidFill>
                  <a:schemeClr val="tx1"/>
                </a:solidFill>
                <a:highlight>
                  <a:srgbClr val="FFFF00"/>
                </a:highlight>
                <a:ea typeface="微軟正黑體" panose="020B0604030504040204" pitchFamily="34" charset="-120"/>
              </a:rPr>
              <a:t>程式</a:t>
            </a:r>
            <a:r>
              <a:rPr lang="en-US" altLang="zh-TW" dirty="0">
                <a:solidFill>
                  <a:schemeClr val="tx1"/>
                </a:solidFill>
                <a:highlight>
                  <a:srgbClr val="FFFF00"/>
                </a:highlight>
                <a:ea typeface="微軟正黑體" panose="020B0604030504040204" pitchFamily="34" charset="-120"/>
              </a:rPr>
              <a:t>%'</a:t>
            </a:r>
            <a:r>
              <a:rPr lang="zh-TW" altLang="en-US" dirty="0">
                <a:solidFill>
                  <a:schemeClr val="tx1"/>
                </a:solidFill>
                <a:ea typeface="微軟正黑體" panose="020B0604030504040204" pitchFamily="34" charset="-120"/>
              </a:rPr>
              <a:t>：匹配任何有 </a:t>
            </a:r>
            <a:r>
              <a:rPr lang="en-US" altLang="zh-TW" dirty="0">
                <a:solidFill>
                  <a:schemeClr val="tx1"/>
                </a:solidFill>
                <a:ea typeface="微軟正黑體" panose="020B0604030504040204" pitchFamily="34" charset="-120"/>
              </a:rPr>
              <a:t>"</a:t>
            </a:r>
            <a:r>
              <a:rPr lang="zh-TW" altLang="en-US" dirty="0">
                <a:solidFill>
                  <a:schemeClr val="tx1"/>
                </a:solidFill>
                <a:ea typeface="微軟正黑體" panose="020B0604030504040204" pitchFamily="34" charset="-120"/>
              </a:rPr>
              <a:t>程式</a:t>
            </a:r>
            <a:r>
              <a:rPr lang="en-US" altLang="zh-TW" dirty="0">
                <a:solidFill>
                  <a:schemeClr val="tx1"/>
                </a:solidFill>
                <a:ea typeface="微軟正黑體" panose="020B0604030504040204" pitchFamily="34" charset="-120"/>
              </a:rPr>
              <a:t>"</a:t>
            </a:r>
            <a:r>
              <a:rPr lang="zh-TW" altLang="en-US" dirty="0">
                <a:solidFill>
                  <a:schemeClr val="tx1"/>
                </a:solidFill>
                <a:ea typeface="微軟正黑體" panose="020B0604030504040204" pitchFamily="34" charset="-120"/>
              </a:rPr>
              <a:t> 在內的字串</a:t>
            </a:r>
            <a:endParaRPr lang="en-US" altLang="zh-TW" dirty="0">
              <a:solidFill>
                <a:schemeClr val="tx1"/>
              </a:solidFill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solidFill>
                  <a:schemeClr val="tx1"/>
                </a:solidFill>
                <a:highlight>
                  <a:srgbClr val="FFFF00"/>
                </a:highlight>
                <a:ea typeface="微軟正黑體" panose="020B0604030504040204" pitchFamily="34" charset="-120"/>
              </a:rPr>
              <a:t>'___'</a:t>
            </a:r>
            <a:r>
              <a:rPr lang="zh-TW" altLang="en-US" dirty="0">
                <a:solidFill>
                  <a:schemeClr val="tx1"/>
                </a:solidFill>
                <a:ea typeface="微軟正黑體" panose="020B0604030504040204" pitchFamily="34" charset="-120"/>
              </a:rPr>
              <a:t>：匹配三個字的字串</a:t>
            </a:r>
            <a:endParaRPr lang="en-US" altLang="zh-TW" dirty="0">
              <a:solidFill>
                <a:schemeClr val="tx1"/>
              </a:solidFill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solidFill>
                  <a:schemeClr val="tx1"/>
                </a:solidFill>
                <a:highlight>
                  <a:srgbClr val="FFFF00"/>
                </a:highlight>
                <a:ea typeface="微軟正黑體" panose="020B0604030504040204" pitchFamily="34" charset="-120"/>
              </a:rPr>
              <a:t>'___%'</a:t>
            </a:r>
            <a:r>
              <a:rPr lang="zh-TW" altLang="en-US" dirty="0">
                <a:solidFill>
                  <a:schemeClr val="tx1"/>
                </a:solidFill>
                <a:ea typeface="微軟正黑體" panose="020B0604030504040204" pitchFamily="34" charset="-120"/>
              </a:rPr>
              <a:t>：匹配至少三個字的字串</a:t>
            </a:r>
            <a:endParaRPr lang="en-US" altLang="zh-TW" dirty="0">
              <a:solidFill>
                <a:schemeClr val="tx1"/>
              </a:solidFill>
              <a:ea typeface="微軟正黑體" panose="020B0604030504040204" pitchFamily="34" charset="-120"/>
            </a:endParaRPr>
          </a:p>
          <a:p>
            <a:r>
              <a:rPr lang="en-US" altLang="zh-TW" dirty="0"/>
              <a:t>ESCAPE</a:t>
            </a:r>
            <a:r>
              <a:rPr lang="zh-TW" altLang="en-US" dirty="0"/>
              <a:t> 匹配特殊字元：</a:t>
            </a:r>
            <a:endParaRPr lang="en-US" altLang="zh-TW" sz="2400" dirty="0"/>
          </a:p>
          <a:p>
            <a:pPr lvl="1"/>
            <a:r>
              <a:rPr lang="zh-TW" altLang="en-US" dirty="0"/>
              <a:t>假設目前要匹配任何有 </a:t>
            </a:r>
            <a:r>
              <a:rPr lang="en-US" altLang="zh-TW" dirty="0"/>
              <a:t>"</a:t>
            </a:r>
            <a:r>
              <a:rPr lang="en-US" altLang="zh-TW" dirty="0" err="1"/>
              <a:t>SQL_Intro</a:t>
            </a:r>
            <a:r>
              <a:rPr lang="en-US" altLang="zh-TW" dirty="0"/>
              <a:t>"</a:t>
            </a:r>
            <a:r>
              <a:rPr lang="zh-TW" altLang="en-US" dirty="0"/>
              <a:t> 在內的字串，但底線會被視為一個任意字元，有兩種處理方式：</a:t>
            </a:r>
            <a:endParaRPr lang="en-US" altLang="zh-TW" dirty="0"/>
          </a:p>
          <a:p>
            <a:pPr lvl="2"/>
            <a:r>
              <a:rPr lang="en-US" altLang="zh-TW" dirty="0">
                <a:solidFill>
                  <a:srgbClr val="C00000"/>
                </a:solidFill>
                <a:highlight>
                  <a:srgbClr val="FFFF00"/>
                </a:highlight>
              </a:rPr>
              <a:t>LIKE</a:t>
            </a:r>
            <a:r>
              <a:rPr lang="en-US" altLang="zh-TW" dirty="0">
                <a:highlight>
                  <a:srgbClr val="FFFF00"/>
                </a:highlight>
              </a:rPr>
              <a:t> '%SQL/_Intro%' </a:t>
            </a:r>
            <a:r>
              <a:rPr lang="en-US" altLang="zh-TW" dirty="0">
                <a:solidFill>
                  <a:srgbClr val="C00000"/>
                </a:solidFill>
                <a:highlight>
                  <a:srgbClr val="FFFF00"/>
                </a:highlight>
              </a:rPr>
              <a:t>ESCAPE</a:t>
            </a:r>
            <a:r>
              <a:rPr lang="en-US" altLang="zh-TW" dirty="0">
                <a:highlight>
                  <a:srgbClr val="FFFF00"/>
                </a:highlight>
              </a:rPr>
              <a:t> '/'</a:t>
            </a:r>
            <a:r>
              <a:rPr lang="zh-TW" altLang="en-US" dirty="0"/>
              <a:t>：使用者自訂義的跳脫字元，本範例自訂</a:t>
            </a:r>
            <a:r>
              <a:rPr lang="zh-TW" altLang="en-US" b="1" dirty="0"/>
              <a:t>斜線</a:t>
            </a:r>
            <a:r>
              <a:rPr lang="zh-TW" altLang="en-US" dirty="0"/>
              <a:t>為跳脫字元，因此在斜線後面的字元會被視為</a:t>
            </a:r>
            <a:r>
              <a:rPr lang="zh-TW" altLang="en-US" b="1" dirty="0"/>
              <a:t>字面字元</a:t>
            </a:r>
            <a:r>
              <a:rPr lang="zh-TW" altLang="en-US" dirty="0"/>
              <a:t>，不再是特殊字元。</a:t>
            </a:r>
            <a:endParaRPr lang="en-US" altLang="zh-TW" dirty="0"/>
          </a:p>
          <a:p>
            <a:pPr lvl="2"/>
            <a:r>
              <a:rPr lang="en-US" altLang="zh-TW" dirty="0">
                <a:solidFill>
                  <a:srgbClr val="C00000"/>
                </a:solidFill>
                <a:highlight>
                  <a:srgbClr val="FFFF00"/>
                </a:highlight>
              </a:rPr>
              <a:t>LIKE</a:t>
            </a:r>
            <a:r>
              <a:rPr lang="en-US" altLang="zh-TW" dirty="0">
                <a:highlight>
                  <a:srgbClr val="FFFF00"/>
                </a:highlight>
              </a:rPr>
              <a:t> '%SQL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\</a:t>
            </a:r>
            <a:r>
              <a:rPr lang="en-US" altLang="zh-TW" dirty="0">
                <a:highlight>
                  <a:srgbClr val="FFFF00"/>
                </a:highlight>
              </a:rPr>
              <a:t>_Intro%' </a:t>
            </a:r>
            <a:r>
              <a:rPr lang="zh-TW" altLang="en-US" dirty="0"/>
              <a:t>：使用預設跳脫字元反斜線（</a:t>
            </a:r>
            <a:r>
              <a:rPr lang="en-US" altLang="zh-TW" dirty="0"/>
              <a:t>‘\’</a:t>
            </a:r>
            <a:r>
              <a:rPr lang="zh-TW" altLang="en-US" dirty="0"/>
              <a:t>）。</a:t>
            </a: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F9CEF3-B737-4D16-835E-EDE54D7DB8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65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667A9F5-202F-5FEA-1BE3-CBFC751FF301}"/>
              </a:ext>
            </a:extLst>
          </p:cNvPr>
          <p:cNvSpPr/>
          <p:nvPr/>
        </p:nvSpPr>
        <p:spPr>
          <a:xfrm>
            <a:off x="22565" y="3249639"/>
            <a:ext cx="838200" cy="6669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chemeClr val="tx1"/>
                </a:solidFill>
                <a:ea typeface="微軟正黑體" panose="020B0604030504040204" pitchFamily="34" charset="-120"/>
              </a:rPr>
              <a:t>這是三個底線</a:t>
            </a:r>
          </a:p>
        </p:txBody>
      </p: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23BD5831-5ECA-83B1-DF47-39712A4D631D}"/>
              </a:ext>
            </a:extLst>
          </p:cNvPr>
          <p:cNvCxnSpPr>
            <a:stCxn id="8" idx="3"/>
          </p:cNvCxnSpPr>
          <p:nvPr/>
        </p:nvCxnSpPr>
        <p:spPr>
          <a:xfrm>
            <a:off x="860765" y="3583099"/>
            <a:ext cx="844684" cy="493392"/>
          </a:xfrm>
          <a:prstGeom prst="bent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83295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934BAC-7938-84A7-E6E4-F33D25726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在已有的資料表中進行</a:t>
            </a:r>
            <a:r>
              <a:rPr lang="zh-TW" altLang="en-US" u="sng" dirty="0"/>
              <a:t>基本</a:t>
            </a:r>
            <a:r>
              <a:rPr lang="zh-TW" altLang="en-US" dirty="0"/>
              <a:t>查詢動作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3EDA62C-0629-2FAB-CE0E-B1ADAAE3AA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LIKE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898253-9256-982A-A19D-6635366EFB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66</a:t>
            </a:fld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B202F3D-4E94-497B-12F0-F82D7E8A74BF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TW" dirty="0"/>
              <a:t>NOT</a:t>
            </a:r>
            <a:r>
              <a:rPr lang="zh-TW" altLang="en-US" dirty="0"/>
              <a:t> </a:t>
            </a:r>
            <a:r>
              <a:rPr lang="en-US" altLang="zh-TW" dirty="0"/>
              <a:t>LIKE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CBA82D8-88B4-3E02-C8CE-93B9883E44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673840" y="1593648"/>
            <a:ext cx="4992158" cy="183535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9E6A5C1-E5BA-D6F8-F54C-9C54C8E38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319" y="3613150"/>
            <a:ext cx="7048500" cy="27432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0E65E4A-70E7-2E5A-EB2E-65CA38207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975" y="1678361"/>
            <a:ext cx="3636062" cy="166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816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F658DF5-64EF-42BA-E0C5-12F28A032C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6A2AFC5-FD34-DB7E-CDAB-D3865A56D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9625" y="2766217"/>
            <a:ext cx="5311757" cy="1325563"/>
          </a:xfrm>
        </p:spPr>
        <p:txBody>
          <a:bodyPr/>
          <a:lstStyle/>
          <a:p>
            <a:r>
              <a:rPr lang="zh-TW" altLang="en-US" dirty="0"/>
              <a:t>請新增自己的選課資料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9337408-02B4-11F7-6A26-2736077CFF4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8.1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00557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2BB10B-8977-7ED1-7A87-074C620A4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在已有的資料表中進行</a:t>
            </a:r>
            <a:r>
              <a:rPr lang="zh-TW" altLang="en-US" u="sng" dirty="0"/>
              <a:t>基本</a:t>
            </a:r>
            <a:r>
              <a:rPr lang="zh-TW" altLang="en-US" dirty="0"/>
              <a:t>查詢動作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FBB2F23-810F-B26C-7A73-2A6763C396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GROUP BY </a:t>
            </a:r>
            <a:r>
              <a:rPr lang="zh-TW" altLang="en-US" dirty="0"/>
              <a:t>分群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sym typeface="Microsoft JhengHei"/>
              </a:rPr>
              <a:t>使用總計函數但不是針對單一集合資料，而是多種集合時，可通過 </a:t>
            </a:r>
            <a:r>
              <a:rPr lang="en-US" altLang="zh-TW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sym typeface="Microsoft JhengHei"/>
              </a:rPr>
              <a:t>GROUP BY </a:t>
            </a:r>
            <a:r>
              <a:rPr lang="zh-TW" altLang="en-US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sym typeface="Microsoft JhengHei"/>
              </a:rPr>
              <a:t>進行分群再個別總計。</a:t>
            </a:r>
            <a:endParaRPr lang="en-US" altLang="zh-TW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  <a:sym typeface="Microsoft JhengHei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0C1302-4DE0-3F6E-14D6-331F870E9C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68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0F48787-41E6-618C-1162-DE1B4B13B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07524"/>
            <a:ext cx="4893296" cy="147744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C28F2BE-F242-046C-E535-072B9C386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946" y="3628832"/>
            <a:ext cx="3448531" cy="2419688"/>
          </a:xfrm>
          <a:prstGeom prst="roundRect">
            <a:avLst>
              <a:gd name="adj" fmla="val 314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E7181B2A-D0BD-336B-3691-50479642FBDB}"/>
              </a:ext>
            </a:extLst>
          </p:cNvPr>
          <p:cNvCxnSpPr>
            <a:cxnSpLocks/>
          </p:cNvCxnSpPr>
          <p:nvPr/>
        </p:nvCxnSpPr>
        <p:spPr>
          <a:xfrm>
            <a:off x="6102569" y="2407524"/>
            <a:ext cx="0" cy="370741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箭號: 五邊形 11">
            <a:extLst>
              <a:ext uri="{FF2B5EF4-FFF2-40B4-BE49-F238E27FC236}">
                <a16:creationId xmlns:a16="http://schemas.microsoft.com/office/drawing/2014/main" id="{CB688A99-621F-C5A4-380B-6E5510C7EADC}"/>
              </a:ext>
            </a:extLst>
          </p:cNvPr>
          <p:cNvSpPr/>
          <p:nvPr/>
        </p:nvSpPr>
        <p:spPr>
          <a:xfrm>
            <a:off x="6399115" y="2407524"/>
            <a:ext cx="838202" cy="344479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練習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5" name="Google Shape;203;p15">
            <a:extLst>
              <a:ext uri="{FF2B5EF4-FFF2-40B4-BE49-F238E27FC236}">
                <a16:creationId xmlns:a16="http://schemas.microsoft.com/office/drawing/2014/main" id="{5660EDC8-56D1-CB4D-BE8A-682E5D949B2B}"/>
              </a:ext>
            </a:extLst>
          </p:cNvPr>
          <p:cNvSpPr txBox="1">
            <a:spLocks/>
          </p:cNvSpPr>
          <p:nvPr/>
        </p:nvSpPr>
        <p:spPr>
          <a:xfrm>
            <a:off x="6340748" y="2733712"/>
            <a:ext cx="425260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 baseline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zh-TW" altLang="en-US" sz="2400" b="0" dirty="0">
                <a:ea typeface="微軟正黑體" panose="020B0604030504040204" pitchFamily="34" charset="-120"/>
              </a:rPr>
              <a:t>查詢各系開設課程的總數。</a:t>
            </a:r>
            <a:endParaRPr lang="en-US" altLang="zh-TW" sz="2400" b="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2FB8D7C6-48E9-F34D-9A78-6457EF53E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453" y="3318487"/>
            <a:ext cx="3359463" cy="3090706"/>
          </a:xfrm>
          <a:prstGeom prst="roundRect">
            <a:avLst>
              <a:gd name="adj" fmla="val 314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140381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BFD02-C0C6-5086-80B2-03D4ACE55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C9A8FD-FF82-4C0B-46A4-F7077976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開始安裝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9AFA267-1C21-C0B3-B98A-087830B29D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indent="-514350">
              <a:buSzPct val="100000"/>
              <a:buFont typeface="+mj-lt"/>
              <a:buAutoNum type="arabicPeriod" startAt="4"/>
            </a:pPr>
            <a:r>
              <a:rPr lang="zh-TW" altLang="en-US" dirty="0"/>
              <a:t>開啟安裝檔後，直到「</a:t>
            </a:r>
            <a:r>
              <a:rPr lang="en-US" altLang="zh-TW" dirty="0"/>
              <a:t>Default instance properties</a:t>
            </a:r>
            <a:r>
              <a:rPr lang="zh-TW" altLang="en-US" dirty="0"/>
              <a:t>」步驟</a:t>
            </a:r>
            <a:endParaRPr lang="en-US" altLang="zh-TW" dirty="0"/>
          </a:p>
          <a:p>
            <a:pPr marL="628650" indent="-514350">
              <a:buSzPct val="100000"/>
              <a:buFont typeface="+mj-lt"/>
              <a:buAutoNum type="arabicPeriod" startAt="4"/>
            </a:pPr>
            <a:r>
              <a:rPr lang="zh-TW" alt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到「</a:t>
            </a:r>
            <a:r>
              <a:rPr lang="en-US" altLang="zh-TW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Default instance properties</a:t>
            </a:r>
            <a:r>
              <a:rPr lang="zh-TW" alt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」步驟後開始進行基本設定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0DB249-49E4-F747-0071-FA493E756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406099" y="2151208"/>
            <a:ext cx="5379801" cy="420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AD8E878-2410-A0C7-B3B2-646EA93D11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B24E695-0E4A-0765-407B-F01572CA333A}"/>
              </a:ext>
            </a:extLst>
          </p:cNvPr>
          <p:cNvSpPr txBox="1"/>
          <p:nvPr/>
        </p:nvSpPr>
        <p:spPr>
          <a:xfrm>
            <a:off x="3980872" y="3059668"/>
            <a:ext cx="363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dirty="0">
                <a:solidFill>
                  <a:srgbClr val="FF0000"/>
                </a:solidFill>
                <a:ea typeface="微軟正黑體" panose="020B0604030504040204" pitchFamily="34" charset="-120"/>
              </a:rPr>
              <a:t>設定資料庫的</a:t>
            </a:r>
            <a:r>
              <a:rPr lang="en-US" altLang="zh-TW" sz="1800" b="1" dirty="0">
                <a:solidFill>
                  <a:srgbClr val="FF0000"/>
                </a:solidFill>
                <a:ea typeface="微軟正黑體" panose="020B0604030504040204" pitchFamily="34" charset="-120"/>
              </a:rPr>
              <a:t>root</a:t>
            </a:r>
            <a:r>
              <a:rPr lang="zh-TW" altLang="en-US" sz="1800" b="1" dirty="0">
                <a:solidFill>
                  <a:srgbClr val="FF0000"/>
                </a:solidFill>
                <a:ea typeface="微軟正黑體" panose="020B0604030504040204" pitchFamily="34" charset="-120"/>
              </a:rPr>
              <a:t>（管理者）</a:t>
            </a:r>
            <a:r>
              <a:rPr lang="zh-TW" altLang="en-US" sz="1800" dirty="0">
                <a:solidFill>
                  <a:srgbClr val="FF0000"/>
                </a:solidFill>
                <a:ea typeface="微軟正黑體" panose="020B0604030504040204" pitchFamily="34" charset="-120"/>
              </a:rPr>
              <a:t>密碼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0B24801-7ED0-B356-5FE1-EBCB3653703C}"/>
              </a:ext>
            </a:extLst>
          </p:cNvPr>
          <p:cNvSpPr txBox="1"/>
          <p:nvPr/>
        </p:nvSpPr>
        <p:spPr>
          <a:xfrm>
            <a:off x="4775318" y="4253779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</a:rPr>
              <a:t>是否開放遠端存取管理者帳號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BCA77BA-30C4-8713-5FA7-4444CAF36F8B}"/>
              </a:ext>
            </a:extLst>
          </p:cNvPr>
          <p:cNvSpPr txBox="1"/>
          <p:nvPr/>
        </p:nvSpPr>
        <p:spPr>
          <a:xfrm>
            <a:off x="3715621" y="4806346"/>
            <a:ext cx="5197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TW" altLang="en-US" sz="1800" b="1" dirty="0">
                <a:solidFill>
                  <a:srgbClr val="FF0000"/>
                </a:solidFill>
                <a:ea typeface="微軟正黑體" panose="020B0604030504040204" pitchFamily="34" charset="-120"/>
              </a:rPr>
              <a:t>務必勾選</a:t>
            </a:r>
            <a:r>
              <a:rPr lang="zh-TW" altLang="en-US" sz="1800" dirty="0">
                <a:solidFill>
                  <a:srgbClr val="FF0000"/>
                </a:solidFill>
                <a:ea typeface="微軟正黑體" panose="020B0604030504040204" pitchFamily="34" charset="-120"/>
              </a:rPr>
              <a:t>設系統編碼為</a:t>
            </a:r>
            <a:r>
              <a:rPr lang="en-US" altLang="zh-TW" sz="1800" dirty="0">
                <a:solidFill>
                  <a:srgbClr val="FF0000"/>
                </a:solidFill>
                <a:ea typeface="微軟正黑體" panose="020B0604030504040204" pitchFamily="34" charset="-120"/>
              </a:rPr>
              <a:t>UTF8</a:t>
            </a:r>
            <a:r>
              <a:rPr lang="zh-TW" altLang="en-US" sz="1800" dirty="0">
                <a:solidFill>
                  <a:srgbClr val="FF0000"/>
                </a:solidFill>
                <a:ea typeface="微軟正黑體" panose="020B0604030504040204" pitchFamily="34" charset="-120"/>
              </a:rPr>
              <a:t>（才可以支援中文）</a:t>
            </a:r>
          </a:p>
        </p:txBody>
      </p:sp>
    </p:spTree>
    <p:extLst>
      <p:ext uri="{BB962C8B-B14F-4D97-AF65-F5344CB8AC3E}">
        <p14:creationId xmlns:p14="http://schemas.microsoft.com/office/powerpoint/2010/main" val="40768153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2BB10B-8977-7ED1-7A87-074C620A4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在已有的資料表中進行</a:t>
            </a:r>
            <a:r>
              <a:rPr lang="zh-TW" altLang="en-US" u="sng" dirty="0"/>
              <a:t>基本</a:t>
            </a:r>
            <a:r>
              <a:rPr lang="zh-TW" altLang="en-US" dirty="0"/>
              <a:t>查詢動作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FBB2F23-810F-B26C-7A73-2A6763C396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GROUP BY </a:t>
            </a:r>
            <a:r>
              <a:rPr lang="zh-TW" altLang="en-US" dirty="0"/>
              <a:t>分群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sym typeface="Microsoft JhengHei"/>
              </a:rPr>
              <a:t>使用總計函數但不是針對單一集合資料，而是多種集合時，可通過 </a:t>
            </a:r>
            <a:r>
              <a:rPr lang="en-US" altLang="zh-TW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sym typeface="Microsoft JhengHei"/>
              </a:rPr>
              <a:t>GROUP BY </a:t>
            </a:r>
            <a:r>
              <a:rPr lang="zh-TW" altLang="en-US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sym typeface="Microsoft JhengHei"/>
              </a:rPr>
              <a:t>進行分群再個別總計。</a:t>
            </a:r>
            <a:endParaRPr lang="en-US" altLang="zh-TW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  <a:sym typeface="Microsoft JhengHei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0C1302-4DE0-3F6E-14D6-331F870E9C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69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0F48787-41E6-618C-1162-DE1B4B13B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07524"/>
            <a:ext cx="4893296" cy="147744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C28F2BE-F242-046C-E535-072B9C386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946" y="3628832"/>
            <a:ext cx="3448531" cy="2419688"/>
          </a:xfrm>
          <a:prstGeom prst="roundRect">
            <a:avLst>
              <a:gd name="adj" fmla="val 314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E7181B2A-D0BD-336B-3691-50479642FBDB}"/>
              </a:ext>
            </a:extLst>
          </p:cNvPr>
          <p:cNvCxnSpPr>
            <a:cxnSpLocks/>
          </p:cNvCxnSpPr>
          <p:nvPr/>
        </p:nvCxnSpPr>
        <p:spPr>
          <a:xfrm>
            <a:off x="6102569" y="2407524"/>
            <a:ext cx="0" cy="370741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箭號: 五邊形 11">
            <a:extLst>
              <a:ext uri="{FF2B5EF4-FFF2-40B4-BE49-F238E27FC236}">
                <a16:creationId xmlns:a16="http://schemas.microsoft.com/office/drawing/2014/main" id="{CB688A99-621F-C5A4-380B-6E5510C7EADC}"/>
              </a:ext>
            </a:extLst>
          </p:cNvPr>
          <p:cNvSpPr/>
          <p:nvPr/>
        </p:nvSpPr>
        <p:spPr>
          <a:xfrm>
            <a:off x="6399115" y="2407524"/>
            <a:ext cx="838202" cy="344479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練習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5" name="Google Shape;203;p15">
            <a:extLst>
              <a:ext uri="{FF2B5EF4-FFF2-40B4-BE49-F238E27FC236}">
                <a16:creationId xmlns:a16="http://schemas.microsoft.com/office/drawing/2014/main" id="{5660EDC8-56D1-CB4D-BE8A-682E5D949B2B}"/>
              </a:ext>
            </a:extLst>
          </p:cNvPr>
          <p:cNvSpPr txBox="1">
            <a:spLocks/>
          </p:cNvSpPr>
          <p:nvPr/>
        </p:nvSpPr>
        <p:spPr>
          <a:xfrm>
            <a:off x="6340748" y="2733712"/>
            <a:ext cx="425260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 baseline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zh-TW" altLang="en-US" sz="2400" b="0" dirty="0">
                <a:ea typeface="微軟正黑體" panose="020B0604030504040204" pitchFamily="34" charset="-120"/>
              </a:rPr>
              <a:t>查詢各系開設課程的總數。</a:t>
            </a:r>
            <a:endParaRPr lang="en-US" altLang="zh-TW" sz="2400" b="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56C1C71-2981-8DC8-CFBD-735890F59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632" y="3255643"/>
            <a:ext cx="5435084" cy="152670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FB8D7C6-48E9-F34D-9A78-6457EF53EF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3713" y="4092083"/>
            <a:ext cx="2461160" cy="2264267"/>
          </a:xfrm>
          <a:prstGeom prst="roundRect">
            <a:avLst>
              <a:gd name="adj" fmla="val 314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210706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2BB10B-8977-7ED1-7A87-074C620A4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GROUP BY</a:t>
            </a:r>
            <a:r>
              <a:rPr lang="zh-TW" altLang="en-US" dirty="0"/>
              <a:t> 練習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0C1302-4DE0-3F6E-14D6-331F870E9C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70</a:t>
            </a:fld>
            <a:endParaRPr lang="en-US"/>
          </a:p>
        </p:txBody>
      </p:sp>
      <p:sp>
        <p:nvSpPr>
          <p:cNvPr id="12" name="箭號: 五邊形 11">
            <a:extLst>
              <a:ext uri="{FF2B5EF4-FFF2-40B4-BE49-F238E27FC236}">
                <a16:creationId xmlns:a16="http://schemas.microsoft.com/office/drawing/2014/main" id="{CB688A99-621F-C5A4-380B-6E5510C7EADC}"/>
              </a:ext>
            </a:extLst>
          </p:cNvPr>
          <p:cNvSpPr/>
          <p:nvPr/>
        </p:nvSpPr>
        <p:spPr>
          <a:xfrm>
            <a:off x="909705" y="985124"/>
            <a:ext cx="838202" cy="344479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練習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5" name="Google Shape;203;p15">
            <a:extLst>
              <a:ext uri="{FF2B5EF4-FFF2-40B4-BE49-F238E27FC236}">
                <a16:creationId xmlns:a16="http://schemas.microsoft.com/office/drawing/2014/main" id="{5660EDC8-56D1-CB4D-BE8A-682E5D949B2B}"/>
              </a:ext>
            </a:extLst>
          </p:cNvPr>
          <p:cNvSpPr txBox="1">
            <a:spLocks/>
          </p:cNvSpPr>
          <p:nvPr/>
        </p:nvSpPr>
        <p:spPr>
          <a:xfrm>
            <a:off x="909705" y="1314714"/>
            <a:ext cx="425260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 baseline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zh-TW" altLang="en-US" sz="2400" b="0" dirty="0">
                <a:ea typeface="微軟正黑體" panose="020B0604030504040204" pitchFamily="34" charset="-120"/>
              </a:rPr>
              <a:t>各科系在</a:t>
            </a:r>
            <a:r>
              <a:rPr lang="en-US" altLang="zh-TW" sz="2400" b="0" dirty="0">
                <a:ea typeface="微軟正黑體" panose="020B0604030504040204" pitchFamily="34" charset="-120"/>
              </a:rPr>
              <a:t>112</a:t>
            </a:r>
            <a:r>
              <a:rPr lang="zh-TW" altLang="en-US" sz="2400" b="0" dirty="0">
                <a:ea typeface="微軟正黑體" panose="020B0604030504040204" pitchFamily="34" charset="-120"/>
              </a:rPr>
              <a:t>學年度開課總數。</a:t>
            </a:r>
            <a:endParaRPr lang="en-US" altLang="zh-TW" sz="2400" b="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10480C4-F092-69BF-D0A8-1A1352FEA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117" y="1896087"/>
            <a:ext cx="2392218" cy="1794164"/>
          </a:xfrm>
          <a:prstGeom prst="roundRect">
            <a:avLst>
              <a:gd name="adj" fmla="val 468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93D05EAF-AB47-2C64-90D9-6CFDCAF527FC}"/>
              </a:ext>
            </a:extLst>
          </p:cNvPr>
          <p:cNvCxnSpPr>
            <a:cxnSpLocks/>
          </p:cNvCxnSpPr>
          <p:nvPr/>
        </p:nvCxnSpPr>
        <p:spPr>
          <a:xfrm>
            <a:off x="6783050" y="916175"/>
            <a:ext cx="0" cy="555851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箭號: 五邊形 13">
            <a:extLst>
              <a:ext uri="{FF2B5EF4-FFF2-40B4-BE49-F238E27FC236}">
                <a16:creationId xmlns:a16="http://schemas.microsoft.com/office/drawing/2014/main" id="{37A53839-DF06-098D-6E5A-0C690674D868}"/>
              </a:ext>
            </a:extLst>
          </p:cNvPr>
          <p:cNvSpPr/>
          <p:nvPr/>
        </p:nvSpPr>
        <p:spPr>
          <a:xfrm>
            <a:off x="909705" y="4189496"/>
            <a:ext cx="838202" cy="344479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練習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" name="Google Shape;203;p15">
            <a:extLst>
              <a:ext uri="{FF2B5EF4-FFF2-40B4-BE49-F238E27FC236}">
                <a16:creationId xmlns:a16="http://schemas.microsoft.com/office/drawing/2014/main" id="{4C5C9946-62AA-9116-C9CE-D2DE805E563C}"/>
              </a:ext>
            </a:extLst>
          </p:cNvPr>
          <p:cNvSpPr txBox="1">
            <a:spLocks/>
          </p:cNvSpPr>
          <p:nvPr/>
        </p:nvSpPr>
        <p:spPr>
          <a:xfrm>
            <a:off x="909705" y="4518568"/>
            <a:ext cx="4792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 baseline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zh-TW" altLang="en-US" sz="2400" b="0" dirty="0">
                <a:ea typeface="微軟正黑體" panose="020B0604030504040204" pitchFamily="34" charset="-120"/>
              </a:rPr>
              <a:t>查詢自己兩學期選課的成績平均。</a:t>
            </a:r>
            <a:endParaRPr lang="en-US" altLang="zh-TW" sz="2400" b="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686BE23C-8106-2C42-610F-E75ACE376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488" y="5096949"/>
            <a:ext cx="5452123" cy="1063164"/>
          </a:xfrm>
          <a:prstGeom prst="roundRect">
            <a:avLst>
              <a:gd name="adj" fmla="val 815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663A1E8E-BD9C-B060-A8D4-DDB4F17DB0DC}"/>
              </a:ext>
            </a:extLst>
          </p:cNvPr>
          <p:cNvCxnSpPr>
            <a:cxnSpLocks/>
          </p:cNvCxnSpPr>
          <p:nvPr/>
        </p:nvCxnSpPr>
        <p:spPr>
          <a:xfrm>
            <a:off x="909705" y="4027054"/>
            <a:ext cx="5873345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箭號: 五邊形 23">
            <a:extLst>
              <a:ext uri="{FF2B5EF4-FFF2-40B4-BE49-F238E27FC236}">
                <a16:creationId xmlns:a16="http://schemas.microsoft.com/office/drawing/2014/main" id="{FB3D3CF3-EBB8-D30F-F588-B978D28D953F}"/>
              </a:ext>
            </a:extLst>
          </p:cNvPr>
          <p:cNvSpPr/>
          <p:nvPr/>
        </p:nvSpPr>
        <p:spPr>
          <a:xfrm>
            <a:off x="6937828" y="1006925"/>
            <a:ext cx="838202" cy="344479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練習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5" name="Google Shape;203;p15">
            <a:extLst>
              <a:ext uri="{FF2B5EF4-FFF2-40B4-BE49-F238E27FC236}">
                <a16:creationId xmlns:a16="http://schemas.microsoft.com/office/drawing/2014/main" id="{789D041D-49C6-B6F8-47CD-7968C22CD3D4}"/>
              </a:ext>
            </a:extLst>
          </p:cNvPr>
          <p:cNvSpPr txBox="1">
            <a:spLocks/>
          </p:cNvSpPr>
          <p:nvPr/>
        </p:nvSpPr>
        <p:spPr>
          <a:xfrm>
            <a:off x="6937828" y="1329603"/>
            <a:ext cx="425260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 baseline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zh-TW" altLang="en-US" sz="2400" b="0" dirty="0">
                <a:ea typeface="微軟正黑體" panose="020B0604030504040204" pitchFamily="34" charset="-120"/>
              </a:rPr>
              <a:t>查詢課程上課總時數</a:t>
            </a:r>
            <a:r>
              <a:rPr lang="en-US" altLang="zh-TW" sz="2400" b="0" dirty="0">
                <a:ea typeface="微軟正黑體" panose="020B0604030504040204" pitchFamily="34" charset="-120"/>
              </a:rPr>
              <a:t>(</a:t>
            </a:r>
            <a:r>
              <a:rPr lang="zh-TW" altLang="en-US" sz="2400" b="0" dirty="0">
                <a:ea typeface="微軟正黑體" panose="020B0604030504040204" pitchFamily="34" charset="-120"/>
              </a:rPr>
              <a:t>分鐘</a:t>
            </a:r>
            <a:r>
              <a:rPr lang="en-US" altLang="zh-TW" sz="2400" b="0" dirty="0">
                <a:ea typeface="微軟正黑體" panose="020B0604030504040204" pitchFamily="34" charset="-120"/>
              </a:rPr>
              <a:t>)</a:t>
            </a:r>
            <a:r>
              <a:rPr lang="zh-TW" altLang="en-US" sz="2400" b="0" dirty="0">
                <a:ea typeface="微軟正黑體" panose="020B0604030504040204" pitchFamily="34" charset="-120"/>
              </a:rPr>
              <a:t>。</a:t>
            </a:r>
            <a:endParaRPr lang="en-US" altLang="zh-TW" sz="2400" b="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93CCF0E4-0D8A-DA45-0985-0BBA99665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459" y="1892577"/>
            <a:ext cx="3585033" cy="4742999"/>
          </a:xfrm>
          <a:prstGeom prst="roundRect">
            <a:avLst>
              <a:gd name="adj" fmla="val 248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348508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2BB10B-8977-7ED1-7A87-074C620A4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GROUP BY</a:t>
            </a:r>
            <a:r>
              <a:rPr lang="zh-TW" altLang="en-US" dirty="0"/>
              <a:t> 練習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0C1302-4DE0-3F6E-14D6-331F870E9C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71</a:t>
            </a:fld>
            <a:endParaRPr lang="en-US"/>
          </a:p>
        </p:txBody>
      </p:sp>
      <p:sp>
        <p:nvSpPr>
          <p:cNvPr id="12" name="箭號: 五邊形 11">
            <a:extLst>
              <a:ext uri="{FF2B5EF4-FFF2-40B4-BE49-F238E27FC236}">
                <a16:creationId xmlns:a16="http://schemas.microsoft.com/office/drawing/2014/main" id="{CB688A99-621F-C5A4-380B-6E5510C7EADC}"/>
              </a:ext>
            </a:extLst>
          </p:cNvPr>
          <p:cNvSpPr/>
          <p:nvPr/>
        </p:nvSpPr>
        <p:spPr>
          <a:xfrm>
            <a:off x="909705" y="985124"/>
            <a:ext cx="838202" cy="344479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練習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5" name="Google Shape;203;p15">
            <a:extLst>
              <a:ext uri="{FF2B5EF4-FFF2-40B4-BE49-F238E27FC236}">
                <a16:creationId xmlns:a16="http://schemas.microsoft.com/office/drawing/2014/main" id="{5660EDC8-56D1-CB4D-BE8A-682E5D949B2B}"/>
              </a:ext>
            </a:extLst>
          </p:cNvPr>
          <p:cNvSpPr txBox="1">
            <a:spLocks/>
          </p:cNvSpPr>
          <p:nvPr/>
        </p:nvSpPr>
        <p:spPr>
          <a:xfrm>
            <a:off x="909705" y="1314714"/>
            <a:ext cx="425260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 baseline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zh-TW" altLang="en-US" sz="2400" b="0" dirty="0">
                <a:ea typeface="微軟正黑體" panose="020B0604030504040204" pitchFamily="34" charset="-120"/>
              </a:rPr>
              <a:t>各科系在</a:t>
            </a:r>
            <a:r>
              <a:rPr lang="en-US" altLang="zh-TW" sz="2400" b="0" dirty="0">
                <a:ea typeface="微軟正黑體" panose="020B0604030504040204" pitchFamily="34" charset="-120"/>
              </a:rPr>
              <a:t>112</a:t>
            </a:r>
            <a:r>
              <a:rPr lang="zh-TW" altLang="en-US" sz="2400" b="0" dirty="0">
                <a:ea typeface="微軟正黑體" panose="020B0604030504040204" pitchFamily="34" charset="-120"/>
              </a:rPr>
              <a:t>學年度開課總數。</a:t>
            </a:r>
            <a:endParaRPr lang="en-US" altLang="zh-TW" sz="2400" b="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93D05EAF-AB47-2C64-90D9-6CFDCAF527FC}"/>
              </a:ext>
            </a:extLst>
          </p:cNvPr>
          <p:cNvCxnSpPr>
            <a:cxnSpLocks/>
          </p:cNvCxnSpPr>
          <p:nvPr/>
        </p:nvCxnSpPr>
        <p:spPr>
          <a:xfrm>
            <a:off x="6783050" y="916175"/>
            <a:ext cx="0" cy="555851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箭號: 五邊形 13">
            <a:extLst>
              <a:ext uri="{FF2B5EF4-FFF2-40B4-BE49-F238E27FC236}">
                <a16:creationId xmlns:a16="http://schemas.microsoft.com/office/drawing/2014/main" id="{37A53839-DF06-098D-6E5A-0C690674D868}"/>
              </a:ext>
            </a:extLst>
          </p:cNvPr>
          <p:cNvSpPr/>
          <p:nvPr/>
        </p:nvSpPr>
        <p:spPr>
          <a:xfrm>
            <a:off x="909705" y="3810807"/>
            <a:ext cx="838202" cy="344479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練習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" name="Google Shape;203;p15">
            <a:extLst>
              <a:ext uri="{FF2B5EF4-FFF2-40B4-BE49-F238E27FC236}">
                <a16:creationId xmlns:a16="http://schemas.microsoft.com/office/drawing/2014/main" id="{4C5C9946-62AA-9116-C9CE-D2DE805E563C}"/>
              </a:ext>
            </a:extLst>
          </p:cNvPr>
          <p:cNvSpPr txBox="1">
            <a:spLocks/>
          </p:cNvSpPr>
          <p:nvPr/>
        </p:nvSpPr>
        <p:spPr>
          <a:xfrm>
            <a:off x="909705" y="4139879"/>
            <a:ext cx="4792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 baseline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zh-TW" altLang="en-US" sz="2400" b="0" dirty="0">
                <a:ea typeface="微軟正黑體" panose="020B0604030504040204" pitchFamily="34" charset="-120"/>
              </a:rPr>
              <a:t>查詢自己兩學期選課的成績平均。</a:t>
            </a:r>
            <a:endParaRPr lang="en-US" altLang="zh-TW" sz="2400" b="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663A1E8E-BD9C-B060-A8D4-DDB4F17DB0DC}"/>
              </a:ext>
            </a:extLst>
          </p:cNvPr>
          <p:cNvCxnSpPr>
            <a:cxnSpLocks/>
          </p:cNvCxnSpPr>
          <p:nvPr/>
        </p:nvCxnSpPr>
        <p:spPr>
          <a:xfrm>
            <a:off x="909705" y="3648365"/>
            <a:ext cx="5873345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箭號: 五邊形 23">
            <a:extLst>
              <a:ext uri="{FF2B5EF4-FFF2-40B4-BE49-F238E27FC236}">
                <a16:creationId xmlns:a16="http://schemas.microsoft.com/office/drawing/2014/main" id="{FB3D3CF3-EBB8-D30F-F588-B978D28D953F}"/>
              </a:ext>
            </a:extLst>
          </p:cNvPr>
          <p:cNvSpPr/>
          <p:nvPr/>
        </p:nvSpPr>
        <p:spPr>
          <a:xfrm>
            <a:off x="6937828" y="1006925"/>
            <a:ext cx="838202" cy="344479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練習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5" name="Google Shape;203;p15">
            <a:extLst>
              <a:ext uri="{FF2B5EF4-FFF2-40B4-BE49-F238E27FC236}">
                <a16:creationId xmlns:a16="http://schemas.microsoft.com/office/drawing/2014/main" id="{789D041D-49C6-B6F8-47CD-7968C22CD3D4}"/>
              </a:ext>
            </a:extLst>
          </p:cNvPr>
          <p:cNvSpPr txBox="1">
            <a:spLocks/>
          </p:cNvSpPr>
          <p:nvPr/>
        </p:nvSpPr>
        <p:spPr>
          <a:xfrm>
            <a:off x="6937828" y="1329603"/>
            <a:ext cx="425260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 baseline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zh-TW" altLang="en-US" sz="2400" b="0" dirty="0">
                <a:ea typeface="微軟正黑體" panose="020B0604030504040204" pitchFamily="34" charset="-120"/>
              </a:rPr>
              <a:t>查詢課程上課總時數</a:t>
            </a:r>
            <a:r>
              <a:rPr lang="en-US" altLang="zh-TW" sz="2400" b="0" dirty="0">
                <a:ea typeface="微軟正黑體" panose="020B0604030504040204" pitchFamily="34" charset="-120"/>
              </a:rPr>
              <a:t>(</a:t>
            </a:r>
            <a:r>
              <a:rPr lang="zh-TW" altLang="en-US" sz="2400" b="0" dirty="0">
                <a:ea typeface="微軟正黑體" panose="020B0604030504040204" pitchFamily="34" charset="-120"/>
              </a:rPr>
              <a:t>分鐘</a:t>
            </a:r>
            <a:r>
              <a:rPr lang="en-US" altLang="zh-TW" sz="2400" b="0" dirty="0">
                <a:ea typeface="微軟正黑體" panose="020B0604030504040204" pitchFamily="34" charset="-120"/>
              </a:rPr>
              <a:t>)</a:t>
            </a:r>
            <a:r>
              <a:rPr lang="zh-TW" altLang="en-US" sz="2400" b="0" dirty="0">
                <a:ea typeface="微軟正黑體" panose="020B0604030504040204" pitchFamily="34" charset="-120"/>
              </a:rPr>
              <a:t>。</a:t>
            </a:r>
            <a:endParaRPr lang="en-US" altLang="zh-TW" sz="2400" b="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A005A04-9526-3292-D75D-C82BBCAEE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706" y="1830261"/>
            <a:ext cx="4407385" cy="172687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ACD32F3-855C-5448-86DC-7D0C14857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828" y="1857240"/>
            <a:ext cx="4968517" cy="160715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22F8445-2B75-D01C-70D2-281139C1A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338" y="4646799"/>
            <a:ext cx="5579592" cy="196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3261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2BB10B-8977-7ED1-7A87-074C620A4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GROUP BY</a:t>
            </a:r>
            <a:r>
              <a:rPr lang="zh-TW" altLang="en-US" dirty="0"/>
              <a:t> 練習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0C1302-4DE0-3F6E-14D6-331F870E9C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72</a:t>
            </a:fld>
            <a:endParaRPr lang="en-US"/>
          </a:p>
        </p:txBody>
      </p:sp>
      <p:sp>
        <p:nvSpPr>
          <p:cNvPr id="12" name="箭號: 五邊形 11">
            <a:extLst>
              <a:ext uri="{FF2B5EF4-FFF2-40B4-BE49-F238E27FC236}">
                <a16:creationId xmlns:a16="http://schemas.microsoft.com/office/drawing/2014/main" id="{CB688A99-621F-C5A4-380B-6E5510C7EADC}"/>
              </a:ext>
            </a:extLst>
          </p:cNvPr>
          <p:cNvSpPr/>
          <p:nvPr/>
        </p:nvSpPr>
        <p:spPr>
          <a:xfrm>
            <a:off x="909705" y="985124"/>
            <a:ext cx="838202" cy="344479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練習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5" name="Google Shape;203;p15">
            <a:extLst>
              <a:ext uri="{FF2B5EF4-FFF2-40B4-BE49-F238E27FC236}">
                <a16:creationId xmlns:a16="http://schemas.microsoft.com/office/drawing/2014/main" id="{5660EDC8-56D1-CB4D-BE8A-682E5D949B2B}"/>
              </a:ext>
            </a:extLst>
          </p:cNvPr>
          <p:cNvSpPr txBox="1">
            <a:spLocks/>
          </p:cNvSpPr>
          <p:nvPr/>
        </p:nvSpPr>
        <p:spPr>
          <a:xfrm>
            <a:off x="909705" y="1314714"/>
            <a:ext cx="425260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 baseline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zh-TW" altLang="en-US" sz="2400" b="0" dirty="0">
                <a:ea typeface="微軟正黑體" panose="020B0604030504040204" pitchFamily="34" charset="-120"/>
              </a:rPr>
              <a:t>查詢學生每堂課的成績。</a:t>
            </a:r>
            <a:endParaRPr lang="en-US" altLang="zh-TW" sz="2400" b="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93D05EAF-AB47-2C64-90D9-6CFDCAF527FC}"/>
              </a:ext>
            </a:extLst>
          </p:cNvPr>
          <p:cNvCxnSpPr>
            <a:cxnSpLocks/>
          </p:cNvCxnSpPr>
          <p:nvPr/>
        </p:nvCxnSpPr>
        <p:spPr>
          <a:xfrm>
            <a:off x="6819996" y="900345"/>
            <a:ext cx="0" cy="555851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箭號: 五邊形 23">
            <a:extLst>
              <a:ext uri="{FF2B5EF4-FFF2-40B4-BE49-F238E27FC236}">
                <a16:creationId xmlns:a16="http://schemas.microsoft.com/office/drawing/2014/main" id="{FB3D3CF3-EBB8-D30F-F588-B978D28D953F}"/>
              </a:ext>
            </a:extLst>
          </p:cNvPr>
          <p:cNvSpPr/>
          <p:nvPr/>
        </p:nvSpPr>
        <p:spPr>
          <a:xfrm>
            <a:off x="7101738" y="985124"/>
            <a:ext cx="838202" cy="344479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練習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5" name="Google Shape;203;p15">
            <a:extLst>
              <a:ext uri="{FF2B5EF4-FFF2-40B4-BE49-F238E27FC236}">
                <a16:creationId xmlns:a16="http://schemas.microsoft.com/office/drawing/2014/main" id="{789D041D-49C6-B6F8-47CD-7968C22CD3D4}"/>
              </a:ext>
            </a:extLst>
          </p:cNvPr>
          <p:cNvSpPr txBox="1">
            <a:spLocks/>
          </p:cNvSpPr>
          <p:nvPr/>
        </p:nvSpPr>
        <p:spPr>
          <a:xfrm>
            <a:off x="7101738" y="1310059"/>
            <a:ext cx="425260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 baseline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zh-TW" altLang="en-US" sz="2400" b="0" dirty="0">
                <a:ea typeface="微軟正黑體" panose="020B0604030504040204" pitchFamily="34" charset="-120"/>
              </a:rPr>
              <a:t>查詢學生實得學分數。</a:t>
            </a:r>
            <a:endParaRPr lang="en-US" altLang="zh-TW" sz="2400" b="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C018034-84B5-5D24-F96A-A30921BE5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16" y="1894834"/>
            <a:ext cx="6330409" cy="3896367"/>
          </a:xfrm>
          <a:prstGeom prst="roundRect">
            <a:avLst>
              <a:gd name="adj" fmla="val 248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2DAD187-5689-5376-6F45-7EBDA9E0A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738" y="1894834"/>
            <a:ext cx="4872617" cy="3228109"/>
          </a:xfrm>
          <a:prstGeom prst="roundRect">
            <a:avLst>
              <a:gd name="adj" fmla="val 248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190303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2BB10B-8977-7ED1-7A87-074C620A4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GROUP BY</a:t>
            </a:r>
            <a:r>
              <a:rPr lang="zh-TW" altLang="en-US" dirty="0"/>
              <a:t> 練習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0C1302-4DE0-3F6E-14D6-331F870E9C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73</a:t>
            </a:fld>
            <a:endParaRPr lang="en-US"/>
          </a:p>
        </p:txBody>
      </p:sp>
      <p:sp>
        <p:nvSpPr>
          <p:cNvPr id="12" name="箭號: 五邊形 11">
            <a:extLst>
              <a:ext uri="{FF2B5EF4-FFF2-40B4-BE49-F238E27FC236}">
                <a16:creationId xmlns:a16="http://schemas.microsoft.com/office/drawing/2014/main" id="{CB688A99-621F-C5A4-380B-6E5510C7EADC}"/>
              </a:ext>
            </a:extLst>
          </p:cNvPr>
          <p:cNvSpPr/>
          <p:nvPr/>
        </p:nvSpPr>
        <p:spPr>
          <a:xfrm>
            <a:off x="909705" y="985124"/>
            <a:ext cx="838202" cy="344479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練習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5" name="Google Shape;203;p15">
            <a:extLst>
              <a:ext uri="{FF2B5EF4-FFF2-40B4-BE49-F238E27FC236}">
                <a16:creationId xmlns:a16="http://schemas.microsoft.com/office/drawing/2014/main" id="{5660EDC8-56D1-CB4D-BE8A-682E5D949B2B}"/>
              </a:ext>
            </a:extLst>
          </p:cNvPr>
          <p:cNvSpPr txBox="1">
            <a:spLocks/>
          </p:cNvSpPr>
          <p:nvPr/>
        </p:nvSpPr>
        <p:spPr>
          <a:xfrm>
            <a:off x="909705" y="1314714"/>
            <a:ext cx="425260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 baseline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zh-TW" altLang="en-US" sz="2400" b="0" dirty="0">
                <a:ea typeface="微軟正黑體" panose="020B0604030504040204" pitchFamily="34" charset="-120"/>
              </a:rPr>
              <a:t>查詢學生每堂課的成績。</a:t>
            </a:r>
            <a:endParaRPr lang="en-US" altLang="zh-TW" sz="2400" b="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93D05EAF-AB47-2C64-90D9-6CFDCAF527FC}"/>
              </a:ext>
            </a:extLst>
          </p:cNvPr>
          <p:cNvCxnSpPr>
            <a:cxnSpLocks/>
          </p:cNvCxnSpPr>
          <p:nvPr/>
        </p:nvCxnSpPr>
        <p:spPr>
          <a:xfrm>
            <a:off x="6819996" y="900345"/>
            <a:ext cx="0" cy="555851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箭號: 五邊形 23">
            <a:extLst>
              <a:ext uri="{FF2B5EF4-FFF2-40B4-BE49-F238E27FC236}">
                <a16:creationId xmlns:a16="http://schemas.microsoft.com/office/drawing/2014/main" id="{FB3D3CF3-EBB8-D30F-F588-B978D28D953F}"/>
              </a:ext>
            </a:extLst>
          </p:cNvPr>
          <p:cNvSpPr/>
          <p:nvPr/>
        </p:nvSpPr>
        <p:spPr>
          <a:xfrm>
            <a:off x="7101738" y="985124"/>
            <a:ext cx="838202" cy="344479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練習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5" name="Google Shape;203;p15">
            <a:extLst>
              <a:ext uri="{FF2B5EF4-FFF2-40B4-BE49-F238E27FC236}">
                <a16:creationId xmlns:a16="http://schemas.microsoft.com/office/drawing/2014/main" id="{789D041D-49C6-B6F8-47CD-7968C22CD3D4}"/>
              </a:ext>
            </a:extLst>
          </p:cNvPr>
          <p:cNvSpPr txBox="1">
            <a:spLocks/>
          </p:cNvSpPr>
          <p:nvPr/>
        </p:nvSpPr>
        <p:spPr>
          <a:xfrm>
            <a:off x="7101738" y="1310059"/>
            <a:ext cx="425260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 baseline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zh-TW" altLang="en-US" sz="2400" b="0" dirty="0">
                <a:ea typeface="微軟正黑體" panose="020B0604030504040204" pitchFamily="34" charset="-120"/>
              </a:rPr>
              <a:t>查詢學生實得學分數。</a:t>
            </a:r>
            <a:endParaRPr lang="en-US" altLang="zh-TW" sz="2400" b="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A2F15F-981B-2A7D-82C3-7650EFE15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35" y="1894834"/>
            <a:ext cx="5953220" cy="289528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23C41C4-DBB5-AFAA-6F99-FB6C945D3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511" y="1894834"/>
            <a:ext cx="4810685" cy="228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502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F46EB4-FBD0-72A5-2A74-E1DD42446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在已有的資料表中進行</a:t>
            </a:r>
            <a:r>
              <a:rPr lang="zh-TW" altLang="en-US" u="sng" dirty="0"/>
              <a:t>基本</a:t>
            </a:r>
            <a:r>
              <a:rPr lang="zh-TW" altLang="en-US" dirty="0"/>
              <a:t>查詢動作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ABB3C5C-8C12-7257-B8F3-C12C7490CA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HAVING </a:t>
            </a:r>
            <a:r>
              <a:rPr lang="zh-TW" altLang="en-US" dirty="0"/>
              <a:t>分群條件</a:t>
            </a:r>
            <a:endParaRPr lang="en-US" altLang="zh-TW" dirty="0"/>
          </a:p>
          <a:p>
            <a:pPr lvl="1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分群之後，若只希望列出特定條件的群體，可通過 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HAVING 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篩選。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2FB7875-67AE-D98D-7788-977665C21B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74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FC86302-A891-E06C-4AEE-1354C1178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305" y="2117566"/>
            <a:ext cx="6359754" cy="221208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A214D89-E09A-BE64-036D-315CA58C1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855" y="4032315"/>
            <a:ext cx="3953530" cy="1798074"/>
          </a:xfrm>
          <a:prstGeom prst="roundRect">
            <a:avLst>
              <a:gd name="adj" fmla="val 498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564847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F46EB4-FBD0-72A5-2A74-E1DD42446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HAVING</a:t>
            </a:r>
            <a:r>
              <a:rPr lang="zh-TW" altLang="en-US" dirty="0"/>
              <a:t> 練習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2FB7875-67AE-D98D-7788-977665C21B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75</a:t>
            </a:fld>
            <a:endParaRPr lang="en-US"/>
          </a:p>
        </p:txBody>
      </p:sp>
      <p:sp>
        <p:nvSpPr>
          <p:cNvPr id="5" name="箭號: 五邊形 4">
            <a:extLst>
              <a:ext uri="{FF2B5EF4-FFF2-40B4-BE49-F238E27FC236}">
                <a16:creationId xmlns:a16="http://schemas.microsoft.com/office/drawing/2014/main" id="{DA5FA956-DBF4-3E16-1E7E-2837324E52CF}"/>
              </a:ext>
            </a:extLst>
          </p:cNvPr>
          <p:cNvSpPr/>
          <p:nvPr/>
        </p:nvSpPr>
        <p:spPr>
          <a:xfrm>
            <a:off x="909705" y="985124"/>
            <a:ext cx="838202" cy="344479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練習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973A5C96-5A87-3EFD-FD4B-7758D395922F}"/>
              </a:ext>
            </a:extLst>
          </p:cNvPr>
          <p:cNvCxnSpPr>
            <a:cxnSpLocks/>
          </p:cNvCxnSpPr>
          <p:nvPr/>
        </p:nvCxnSpPr>
        <p:spPr>
          <a:xfrm>
            <a:off x="6606606" y="900345"/>
            <a:ext cx="0" cy="555851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箭號: 五邊形 14">
            <a:extLst>
              <a:ext uri="{FF2B5EF4-FFF2-40B4-BE49-F238E27FC236}">
                <a16:creationId xmlns:a16="http://schemas.microsoft.com/office/drawing/2014/main" id="{C2638F15-6E79-6DEC-9664-78A7FE8A0905}"/>
              </a:ext>
            </a:extLst>
          </p:cNvPr>
          <p:cNvSpPr/>
          <p:nvPr/>
        </p:nvSpPr>
        <p:spPr>
          <a:xfrm>
            <a:off x="6736474" y="981135"/>
            <a:ext cx="838202" cy="344479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練習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" name="Google Shape;203;p15">
            <a:extLst>
              <a:ext uri="{FF2B5EF4-FFF2-40B4-BE49-F238E27FC236}">
                <a16:creationId xmlns:a16="http://schemas.microsoft.com/office/drawing/2014/main" id="{58426B1A-56CB-BE0B-7C7D-8EB32A940AFC}"/>
              </a:ext>
            </a:extLst>
          </p:cNvPr>
          <p:cNvSpPr txBox="1">
            <a:spLocks/>
          </p:cNvSpPr>
          <p:nvPr/>
        </p:nvSpPr>
        <p:spPr>
          <a:xfrm>
            <a:off x="6736474" y="1303813"/>
            <a:ext cx="472882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 baseline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zh-TW" altLang="en-US" sz="2400" b="0" dirty="0">
                <a:ea typeface="微軟正黑體" panose="020B0604030504040204" pitchFamily="34" charset="-120"/>
              </a:rPr>
              <a:t>查詢超過兩個修課生以上的課程</a:t>
            </a:r>
            <a:r>
              <a:rPr lang="en-US" altLang="zh-TW" sz="2400" b="0" dirty="0">
                <a:ea typeface="微軟正黑體" panose="020B0604030504040204" pitchFamily="34" charset="-120"/>
              </a:rPr>
              <a:t>, </a:t>
            </a:r>
            <a:r>
              <a:rPr lang="zh-TW" altLang="en-US" sz="2400" b="0" dirty="0">
                <a:ea typeface="微軟正黑體" panose="020B0604030504040204" pitchFamily="34" charset="-120"/>
              </a:rPr>
              <a:t>並算其成績平均。</a:t>
            </a:r>
            <a:endParaRPr lang="en-US" altLang="zh-TW" sz="2400" b="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6DDCCC28-700A-3FBA-7DED-EDFC3C3DF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705" y="2229079"/>
            <a:ext cx="4565899" cy="3209827"/>
          </a:xfrm>
          <a:prstGeom prst="roundRect">
            <a:avLst>
              <a:gd name="adj" fmla="val 248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985C1ADD-7F63-0480-EBAF-9EE4C669D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886" y="2127738"/>
            <a:ext cx="3839713" cy="4452148"/>
          </a:xfrm>
          <a:prstGeom prst="roundRect">
            <a:avLst>
              <a:gd name="adj" fmla="val 248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2" name="Google Shape;203;p15">
            <a:extLst>
              <a:ext uri="{FF2B5EF4-FFF2-40B4-BE49-F238E27FC236}">
                <a16:creationId xmlns:a16="http://schemas.microsoft.com/office/drawing/2014/main" id="{F2D5622B-EB79-6ED0-EE0A-EF43CDE8CED3}"/>
              </a:ext>
            </a:extLst>
          </p:cNvPr>
          <p:cNvSpPr txBox="1">
            <a:spLocks/>
          </p:cNvSpPr>
          <p:nvPr/>
        </p:nvSpPr>
        <p:spPr>
          <a:xfrm>
            <a:off x="909706" y="1314714"/>
            <a:ext cx="421847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 baseline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zh-TW" altLang="en-US" sz="2400" b="0" dirty="0">
                <a:ea typeface="微軟正黑體" panose="020B0604030504040204" pitchFamily="34" charset="-120"/>
              </a:rPr>
              <a:t>查詢</a:t>
            </a:r>
            <a:r>
              <a:rPr lang="en-US" altLang="zh-TW" sz="2400" b="0" dirty="0">
                <a:ea typeface="微軟正黑體" panose="020B0604030504040204" pitchFamily="34" charset="-120"/>
              </a:rPr>
              <a:t>112</a:t>
            </a:r>
            <a:r>
              <a:rPr lang="zh-TW" altLang="en-US" sz="2400" b="0" dirty="0">
                <a:ea typeface="微軟正黑體" panose="020B0604030504040204" pitchFamily="34" charset="-120"/>
              </a:rPr>
              <a:t>學年度第</a:t>
            </a:r>
            <a:r>
              <a:rPr lang="en-US" altLang="zh-TW" sz="2400" b="0" dirty="0">
                <a:ea typeface="微軟正黑體" panose="020B0604030504040204" pitchFamily="34" charset="-120"/>
              </a:rPr>
              <a:t>1</a:t>
            </a:r>
            <a:r>
              <a:rPr lang="zh-TW" altLang="en-US" sz="2400" b="0" dirty="0">
                <a:ea typeface="微軟正黑體" panose="020B0604030504040204" pitchFamily="34" charset="-120"/>
              </a:rPr>
              <a:t>學期修課平均成績</a:t>
            </a:r>
            <a:r>
              <a:rPr lang="en-US" altLang="zh-TW" sz="2400" b="0" dirty="0">
                <a:ea typeface="微軟正黑體" panose="020B0604030504040204" pitchFamily="34" charset="-120"/>
              </a:rPr>
              <a:t>60</a:t>
            </a:r>
            <a:r>
              <a:rPr lang="zh-TW" altLang="en-US" sz="2400" b="0" dirty="0">
                <a:ea typeface="微軟正黑體" panose="020B0604030504040204" pitchFamily="34" charset="-120"/>
              </a:rPr>
              <a:t>分以上的學生。</a:t>
            </a:r>
            <a:endParaRPr lang="en-US" altLang="zh-TW" sz="2400" b="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313985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F46EB4-FBD0-72A5-2A74-E1DD42446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HAVING</a:t>
            </a:r>
            <a:r>
              <a:rPr lang="zh-TW" altLang="en-US" dirty="0"/>
              <a:t> 練習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2FB7875-67AE-D98D-7788-977665C21B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76</a:t>
            </a:fld>
            <a:endParaRPr lang="en-US"/>
          </a:p>
        </p:txBody>
      </p:sp>
      <p:sp>
        <p:nvSpPr>
          <p:cNvPr id="5" name="箭號: 五邊形 4">
            <a:extLst>
              <a:ext uri="{FF2B5EF4-FFF2-40B4-BE49-F238E27FC236}">
                <a16:creationId xmlns:a16="http://schemas.microsoft.com/office/drawing/2014/main" id="{DA5FA956-DBF4-3E16-1E7E-2837324E52CF}"/>
              </a:ext>
            </a:extLst>
          </p:cNvPr>
          <p:cNvSpPr/>
          <p:nvPr/>
        </p:nvSpPr>
        <p:spPr>
          <a:xfrm>
            <a:off x="909705" y="985124"/>
            <a:ext cx="838202" cy="344479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練習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" name="Google Shape;203;p15">
            <a:extLst>
              <a:ext uri="{FF2B5EF4-FFF2-40B4-BE49-F238E27FC236}">
                <a16:creationId xmlns:a16="http://schemas.microsoft.com/office/drawing/2014/main" id="{DB214EB4-E2F8-A986-1D89-BEB5FCA49506}"/>
              </a:ext>
            </a:extLst>
          </p:cNvPr>
          <p:cNvSpPr txBox="1">
            <a:spLocks/>
          </p:cNvSpPr>
          <p:nvPr/>
        </p:nvSpPr>
        <p:spPr>
          <a:xfrm>
            <a:off x="909706" y="1314714"/>
            <a:ext cx="421847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 baseline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zh-TW" altLang="en-US" sz="2400" b="0" dirty="0">
                <a:ea typeface="微軟正黑體" panose="020B0604030504040204" pitchFamily="34" charset="-120"/>
              </a:rPr>
              <a:t>查詢</a:t>
            </a:r>
            <a:r>
              <a:rPr lang="en-US" altLang="zh-TW" sz="2400" b="0" dirty="0">
                <a:ea typeface="微軟正黑體" panose="020B0604030504040204" pitchFamily="34" charset="-120"/>
              </a:rPr>
              <a:t>112</a:t>
            </a:r>
            <a:r>
              <a:rPr lang="zh-TW" altLang="en-US" sz="2400" b="0" dirty="0">
                <a:ea typeface="微軟正黑體" panose="020B0604030504040204" pitchFamily="34" charset="-120"/>
              </a:rPr>
              <a:t>學年度第</a:t>
            </a:r>
            <a:r>
              <a:rPr lang="en-US" altLang="zh-TW" sz="2400" b="0" dirty="0">
                <a:ea typeface="微軟正黑體" panose="020B0604030504040204" pitchFamily="34" charset="-120"/>
              </a:rPr>
              <a:t>1</a:t>
            </a:r>
            <a:r>
              <a:rPr lang="zh-TW" altLang="en-US" sz="2400" b="0" dirty="0">
                <a:ea typeface="微軟正黑體" panose="020B0604030504040204" pitchFamily="34" charset="-120"/>
              </a:rPr>
              <a:t>學期修課平均成績</a:t>
            </a:r>
            <a:r>
              <a:rPr lang="en-US" altLang="zh-TW" sz="2400" b="0" dirty="0">
                <a:ea typeface="微軟正黑體" panose="020B0604030504040204" pitchFamily="34" charset="-120"/>
              </a:rPr>
              <a:t>60</a:t>
            </a:r>
            <a:r>
              <a:rPr lang="zh-TW" altLang="en-US" sz="2400" b="0" dirty="0">
                <a:ea typeface="微軟正黑體" panose="020B0604030504040204" pitchFamily="34" charset="-120"/>
              </a:rPr>
              <a:t>分以上的學生。</a:t>
            </a:r>
            <a:endParaRPr lang="en-US" altLang="zh-TW" sz="2400" b="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973A5C96-5A87-3EFD-FD4B-7758D395922F}"/>
              </a:ext>
            </a:extLst>
          </p:cNvPr>
          <p:cNvCxnSpPr>
            <a:cxnSpLocks/>
          </p:cNvCxnSpPr>
          <p:nvPr/>
        </p:nvCxnSpPr>
        <p:spPr>
          <a:xfrm>
            <a:off x="6403405" y="900345"/>
            <a:ext cx="0" cy="555851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箭號: 五邊形 14">
            <a:extLst>
              <a:ext uri="{FF2B5EF4-FFF2-40B4-BE49-F238E27FC236}">
                <a16:creationId xmlns:a16="http://schemas.microsoft.com/office/drawing/2014/main" id="{C2638F15-6E79-6DEC-9664-78A7FE8A0905}"/>
              </a:ext>
            </a:extLst>
          </p:cNvPr>
          <p:cNvSpPr/>
          <p:nvPr/>
        </p:nvSpPr>
        <p:spPr>
          <a:xfrm>
            <a:off x="6533273" y="981135"/>
            <a:ext cx="838202" cy="344479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練習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" name="Google Shape;203;p15">
            <a:extLst>
              <a:ext uri="{FF2B5EF4-FFF2-40B4-BE49-F238E27FC236}">
                <a16:creationId xmlns:a16="http://schemas.microsoft.com/office/drawing/2014/main" id="{58426B1A-56CB-BE0B-7C7D-8EB32A940AFC}"/>
              </a:ext>
            </a:extLst>
          </p:cNvPr>
          <p:cNvSpPr txBox="1">
            <a:spLocks/>
          </p:cNvSpPr>
          <p:nvPr/>
        </p:nvSpPr>
        <p:spPr>
          <a:xfrm>
            <a:off x="6533273" y="1303813"/>
            <a:ext cx="425260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 baseline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zh-TW" altLang="en-US" sz="2400" b="0" dirty="0">
                <a:ea typeface="微軟正黑體" panose="020B0604030504040204" pitchFamily="34" charset="-120"/>
              </a:rPr>
              <a:t>查詢超過兩個修課生以上的課程</a:t>
            </a:r>
            <a:r>
              <a:rPr lang="en-US" altLang="zh-TW" sz="2400" b="0" dirty="0">
                <a:ea typeface="微軟正黑體" panose="020B0604030504040204" pitchFamily="34" charset="-120"/>
              </a:rPr>
              <a:t>, </a:t>
            </a:r>
            <a:r>
              <a:rPr lang="zh-TW" altLang="en-US" sz="2400" b="0" dirty="0">
                <a:ea typeface="微軟正黑體" panose="020B0604030504040204" pitchFamily="34" charset="-120"/>
              </a:rPr>
              <a:t>並算其成績平均。</a:t>
            </a:r>
            <a:endParaRPr lang="en-US" altLang="zh-TW" sz="2400" b="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CF4FDBB-840C-E7BF-20E7-E2677FC29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705" y="2229079"/>
            <a:ext cx="5151664" cy="204167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5AF3B62-5444-8293-87FB-C6C9FC261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273" y="2206348"/>
            <a:ext cx="5402416" cy="244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408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F46EB4-FBD0-72A5-2A74-E1DD42446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HAVING</a:t>
            </a:r>
            <a:r>
              <a:rPr lang="zh-TW" altLang="en-US" dirty="0"/>
              <a:t> 練習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2FB7875-67AE-D98D-7788-977665C21B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77</a:t>
            </a:fld>
            <a:endParaRPr lang="en-US"/>
          </a:p>
        </p:txBody>
      </p:sp>
      <p:sp>
        <p:nvSpPr>
          <p:cNvPr id="5" name="箭號: 五邊形 4">
            <a:extLst>
              <a:ext uri="{FF2B5EF4-FFF2-40B4-BE49-F238E27FC236}">
                <a16:creationId xmlns:a16="http://schemas.microsoft.com/office/drawing/2014/main" id="{DA5FA956-DBF4-3E16-1E7E-2837324E52CF}"/>
              </a:ext>
            </a:extLst>
          </p:cNvPr>
          <p:cNvSpPr/>
          <p:nvPr/>
        </p:nvSpPr>
        <p:spPr>
          <a:xfrm>
            <a:off x="909705" y="985124"/>
            <a:ext cx="838202" cy="344479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練習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" name="Google Shape;203;p15">
            <a:extLst>
              <a:ext uri="{FF2B5EF4-FFF2-40B4-BE49-F238E27FC236}">
                <a16:creationId xmlns:a16="http://schemas.microsoft.com/office/drawing/2014/main" id="{DB214EB4-E2F8-A986-1D89-BEB5FCA49506}"/>
              </a:ext>
            </a:extLst>
          </p:cNvPr>
          <p:cNvSpPr txBox="1">
            <a:spLocks/>
          </p:cNvSpPr>
          <p:nvPr/>
        </p:nvSpPr>
        <p:spPr>
          <a:xfrm>
            <a:off x="909705" y="1314714"/>
            <a:ext cx="444471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 baseline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zh-TW" altLang="en-US" sz="2400" b="0" dirty="0">
                <a:ea typeface="微軟正黑體" panose="020B0604030504040204" pitchFamily="34" charset="-120"/>
              </a:rPr>
              <a:t>查詢有教兩堂課程以上的教授。</a:t>
            </a:r>
            <a:endParaRPr lang="en-US" altLang="zh-TW" sz="2400" b="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973A5C96-5A87-3EFD-FD4B-7758D395922F}"/>
              </a:ext>
            </a:extLst>
          </p:cNvPr>
          <p:cNvCxnSpPr>
            <a:cxnSpLocks/>
          </p:cNvCxnSpPr>
          <p:nvPr/>
        </p:nvCxnSpPr>
        <p:spPr>
          <a:xfrm>
            <a:off x="5821516" y="900345"/>
            <a:ext cx="0" cy="555851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箭號: 五邊形 14">
            <a:extLst>
              <a:ext uri="{FF2B5EF4-FFF2-40B4-BE49-F238E27FC236}">
                <a16:creationId xmlns:a16="http://schemas.microsoft.com/office/drawing/2014/main" id="{C2638F15-6E79-6DEC-9664-78A7FE8A0905}"/>
              </a:ext>
            </a:extLst>
          </p:cNvPr>
          <p:cNvSpPr/>
          <p:nvPr/>
        </p:nvSpPr>
        <p:spPr>
          <a:xfrm>
            <a:off x="5951384" y="981135"/>
            <a:ext cx="838202" cy="344479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練習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" name="Google Shape;203;p15">
            <a:extLst>
              <a:ext uri="{FF2B5EF4-FFF2-40B4-BE49-F238E27FC236}">
                <a16:creationId xmlns:a16="http://schemas.microsoft.com/office/drawing/2014/main" id="{58426B1A-56CB-BE0B-7C7D-8EB32A940AFC}"/>
              </a:ext>
            </a:extLst>
          </p:cNvPr>
          <p:cNvSpPr txBox="1">
            <a:spLocks/>
          </p:cNvSpPr>
          <p:nvPr/>
        </p:nvSpPr>
        <p:spPr>
          <a:xfrm>
            <a:off x="5951384" y="1303813"/>
            <a:ext cx="425260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 baseline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zh-TW" altLang="en-US" sz="2400" b="0" dirty="0">
                <a:ea typeface="微軟正黑體" panose="020B0604030504040204" pitchFamily="34" charset="-120"/>
              </a:rPr>
              <a:t>查詢有</a:t>
            </a:r>
            <a:r>
              <a:rPr lang="en-US" altLang="zh-TW" sz="2400" b="0" dirty="0">
                <a:ea typeface="微軟正黑體" panose="020B0604030504040204" pitchFamily="34" charset="-120"/>
              </a:rPr>
              <a:t>150</a:t>
            </a:r>
            <a:r>
              <a:rPr lang="zh-TW" altLang="en-US" sz="2400" b="0" dirty="0">
                <a:ea typeface="微軟正黑體" panose="020B0604030504040204" pitchFamily="34" charset="-120"/>
              </a:rPr>
              <a:t>分鐘的課程。</a:t>
            </a:r>
            <a:endParaRPr lang="en-US" altLang="zh-TW" sz="2400" b="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C48AF46-A4F6-ED29-1783-1EAB91C31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10" y="1899489"/>
            <a:ext cx="4543424" cy="3171310"/>
          </a:xfrm>
          <a:prstGeom prst="roundRect">
            <a:avLst>
              <a:gd name="adj" fmla="val 248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50D0D97-860D-33F0-210B-32FFD73FD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383" y="1888588"/>
            <a:ext cx="5337827" cy="4467762"/>
          </a:xfrm>
          <a:prstGeom prst="roundRect">
            <a:avLst>
              <a:gd name="adj" fmla="val 248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801205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F46EB4-FBD0-72A5-2A74-E1DD42446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HAVING</a:t>
            </a:r>
            <a:r>
              <a:rPr lang="zh-TW" altLang="en-US" dirty="0"/>
              <a:t> 練習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2FB7875-67AE-D98D-7788-977665C21B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78</a:t>
            </a:fld>
            <a:endParaRPr lang="en-US"/>
          </a:p>
        </p:txBody>
      </p:sp>
      <p:sp>
        <p:nvSpPr>
          <p:cNvPr id="5" name="箭號: 五邊形 4">
            <a:extLst>
              <a:ext uri="{FF2B5EF4-FFF2-40B4-BE49-F238E27FC236}">
                <a16:creationId xmlns:a16="http://schemas.microsoft.com/office/drawing/2014/main" id="{DA5FA956-DBF4-3E16-1E7E-2837324E52CF}"/>
              </a:ext>
            </a:extLst>
          </p:cNvPr>
          <p:cNvSpPr/>
          <p:nvPr/>
        </p:nvSpPr>
        <p:spPr>
          <a:xfrm>
            <a:off x="909705" y="985124"/>
            <a:ext cx="838202" cy="344479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練習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" name="Google Shape;203;p15">
            <a:extLst>
              <a:ext uri="{FF2B5EF4-FFF2-40B4-BE49-F238E27FC236}">
                <a16:creationId xmlns:a16="http://schemas.microsoft.com/office/drawing/2014/main" id="{DB214EB4-E2F8-A986-1D89-BEB5FCA49506}"/>
              </a:ext>
            </a:extLst>
          </p:cNvPr>
          <p:cNvSpPr txBox="1">
            <a:spLocks/>
          </p:cNvSpPr>
          <p:nvPr/>
        </p:nvSpPr>
        <p:spPr>
          <a:xfrm>
            <a:off x="909705" y="1314714"/>
            <a:ext cx="444471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 baseline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zh-TW" altLang="en-US" sz="2400" b="0" dirty="0">
                <a:ea typeface="微軟正黑體" panose="020B0604030504040204" pitchFamily="34" charset="-120"/>
              </a:rPr>
              <a:t>查詢有教兩堂課程以上的教授。</a:t>
            </a:r>
            <a:endParaRPr lang="en-US" altLang="zh-TW" sz="2400" b="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973A5C96-5A87-3EFD-FD4B-7758D395922F}"/>
              </a:ext>
            </a:extLst>
          </p:cNvPr>
          <p:cNvCxnSpPr>
            <a:cxnSpLocks/>
          </p:cNvCxnSpPr>
          <p:nvPr/>
        </p:nvCxnSpPr>
        <p:spPr>
          <a:xfrm>
            <a:off x="5821516" y="900345"/>
            <a:ext cx="0" cy="555851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箭號: 五邊形 14">
            <a:extLst>
              <a:ext uri="{FF2B5EF4-FFF2-40B4-BE49-F238E27FC236}">
                <a16:creationId xmlns:a16="http://schemas.microsoft.com/office/drawing/2014/main" id="{C2638F15-6E79-6DEC-9664-78A7FE8A0905}"/>
              </a:ext>
            </a:extLst>
          </p:cNvPr>
          <p:cNvSpPr/>
          <p:nvPr/>
        </p:nvSpPr>
        <p:spPr>
          <a:xfrm>
            <a:off x="5951384" y="981135"/>
            <a:ext cx="838202" cy="344479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練習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" name="Google Shape;203;p15">
            <a:extLst>
              <a:ext uri="{FF2B5EF4-FFF2-40B4-BE49-F238E27FC236}">
                <a16:creationId xmlns:a16="http://schemas.microsoft.com/office/drawing/2014/main" id="{58426B1A-56CB-BE0B-7C7D-8EB32A940AFC}"/>
              </a:ext>
            </a:extLst>
          </p:cNvPr>
          <p:cNvSpPr txBox="1">
            <a:spLocks/>
          </p:cNvSpPr>
          <p:nvPr/>
        </p:nvSpPr>
        <p:spPr>
          <a:xfrm>
            <a:off x="5951384" y="1303813"/>
            <a:ext cx="425260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 baseline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zh-TW" altLang="en-US" sz="2400" b="0" dirty="0">
                <a:ea typeface="微軟正黑體" panose="020B0604030504040204" pitchFamily="34" charset="-120"/>
              </a:rPr>
              <a:t>查詢有</a:t>
            </a:r>
            <a:r>
              <a:rPr lang="en-US" altLang="zh-TW" sz="2400" b="0" dirty="0">
                <a:ea typeface="微軟正黑體" panose="020B0604030504040204" pitchFamily="34" charset="-120"/>
              </a:rPr>
              <a:t>150</a:t>
            </a:r>
            <a:r>
              <a:rPr lang="zh-TW" altLang="en-US" sz="2400" b="0" dirty="0">
                <a:ea typeface="微軟正黑體" panose="020B0604030504040204" pitchFamily="34" charset="-120"/>
              </a:rPr>
              <a:t>分鐘的課程。</a:t>
            </a:r>
            <a:endParaRPr lang="en-US" altLang="zh-TW" sz="2400" b="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D583F4F-8B2F-6D31-3851-5C029C663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705" y="1888588"/>
            <a:ext cx="4864854" cy="168398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42F6828-0C57-93FA-5AE5-26F881EC3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384" y="1888588"/>
            <a:ext cx="6154593" cy="319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75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3893F-557A-9D9E-E73D-F01171427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9E1B44-EB83-78FA-EB6D-D4B77DE56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開始安裝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858F34C-6711-C9F5-F5B6-825CCC31B4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SzPct val="100000"/>
              <a:buFont typeface="+mj-lt"/>
              <a:buAutoNum type="arabicPeriod" startAt="6"/>
            </a:pPr>
            <a:r>
              <a:rPr lang="zh-TW" alt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設定好後直接下一步到底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A825E59-BE1C-6018-C8AF-2F8A9D1610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A37DC1E-F177-A185-398B-9FD34B57C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890" y="1627148"/>
            <a:ext cx="5062110" cy="395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4B42310-BF03-D75C-AF5E-5030D0CAE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6193845" y="1627148"/>
            <a:ext cx="5062109" cy="395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E7825FB-A686-D09C-3E25-69CE4431963B}"/>
              </a:ext>
            </a:extLst>
          </p:cNvPr>
          <p:cNvSpPr/>
          <p:nvPr/>
        </p:nvSpPr>
        <p:spPr>
          <a:xfrm>
            <a:off x="1108364" y="3519054"/>
            <a:ext cx="1810327" cy="5869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47131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F46EB4-FBD0-72A5-2A74-E1DD42446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在已有的資料表中進行</a:t>
            </a:r>
            <a:r>
              <a:rPr lang="zh-TW" altLang="en-US" u="sng" dirty="0"/>
              <a:t>進階</a:t>
            </a:r>
            <a:r>
              <a:rPr lang="zh-TW" altLang="en-US" dirty="0"/>
              <a:t>查詢動作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ABB3C5C-8C12-7257-B8F3-C12C7490C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027611"/>
            <a:ext cx="5887915" cy="514935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/>
              <a:t>UNION and INTERSECT </a:t>
            </a:r>
            <a:r>
              <a:rPr lang="zh-TW" altLang="en-US" dirty="0"/>
              <a:t>聯集與交集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>
                <a:latin typeface="Calibri" panose="020F0502020204030204" pitchFamily="34" charset="0"/>
              </a:rPr>
              <a:t>通過合併輸出結果，找尋</a:t>
            </a:r>
            <a:br>
              <a:rPr lang="en-US" altLang="zh-TW" dirty="0">
                <a:latin typeface="Calibri" panose="020F0502020204030204" pitchFamily="34" charset="0"/>
              </a:rPr>
            </a:br>
            <a:r>
              <a:rPr lang="zh-TW" altLang="en-US" dirty="0">
                <a:solidFill>
                  <a:srgbClr val="0070C0"/>
                </a:solidFill>
                <a:latin typeface="Calibri" panose="020F0502020204030204" pitchFamily="34" charset="0"/>
              </a:rPr>
              <a:t>全部（</a:t>
            </a:r>
            <a:r>
              <a:rPr lang="en-US" altLang="zh-TW" dirty="0">
                <a:solidFill>
                  <a:srgbClr val="0070C0"/>
                </a:solidFill>
                <a:latin typeface="Calibri" panose="020F0502020204030204" pitchFamily="34" charset="0"/>
              </a:rPr>
              <a:t>UNION</a:t>
            </a:r>
            <a:r>
              <a:rPr lang="zh-TW" altLang="en-US" dirty="0">
                <a:solidFill>
                  <a:srgbClr val="0070C0"/>
                </a:solidFill>
                <a:latin typeface="Calibri" panose="020F0502020204030204" pitchFamily="34" charset="0"/>
              </a:rPr>
              <a:t>）</a:t>
            </a:r>
            <a:r>
              <a:rPr lang="zh-TW" altLang="en-US" dirty="0">
                <a:latin typeface="Calibri" panose="020F0502020204030204" pitchFamily="34" charset="0"/>
              </a:rPr>
              <a:t>或是</a:t>
            </a:r>
            <a:br>
              <a:rPr lang="en-US" altLang="zh-TW" dirty="0">
                <a:latin typeface="Calibri" panose="020F0502020204030204" pitchFamily="34" charset="0"/>
              </a:rPr>
            </a:br>
            <a:r>
              <a:rPr lang="zh-TW" altLang="en-US" dirty="0">
                <a:solidFill>
                  <a:srgbClr val="0070C0"/>
                </a:solidFill>
                <a:latin typeface="Calibri" panose="020F0502020204030204" pitchFamily="34" charset="0"/>
              </a:rPr>
              <a:t>重疊（</a:t>
            </a:r>
            <a:r>
              <a:rPr lang="en-US" altLang="zh-TW" dirty="0">
                <a:solidFill>
                  <a:srgbClr val="0070C0"/>
                </a:solidFill>
                <a:latin typeface="Calibri" panose="020F0502020204030204" pitchFamily="34" charset="0"/>
              </a:rPr>
              <a:t>INTERSECT</a:t>
            </a:r>
            <a:r>
              <a:rPr lang="zh-TW" altLang="en-US" dirty="0">
                <a:solidFill>
                  <a:srgbClr val="0070C0"/>
                </a:solidFill>
                <a:latin typeface="Calibri" panose="020F0502020204030204" pitchFamily="34" charset="0"/>
              </a:rPr>
              <a:t>）</a:t>
            </a:r>
            <a:r>
              <a:rPr lang="zh-TW" altLang="en-US" dirty="0">
                <a:latin typeface="Calibri" panose="020F0502020204030204" pitchFamily="34" charset="0"/>
              </a:rPr>
              <a:t>的資料，</a:t>
            </a:r>
            <a:br>
              <a:rPr lang="en-US" altLang="zh-TW" dirty="0">
                <a:latin typeface="Calibri" panose="020F0502020204030204" pitchFamily="34" charset="0"/>
              </a:rPr>
            </a:br>
            <a:r>
              <a:rPr lang="zh-TW" altLang="en-US" dirty="0">
                <a:latin typeface="Calibri" panose="020F0502020204030204" pitchFamily="34" charset="0"/>
              </a:rPr>
              <a:t>如右圖範例：</a:t>
            </a:r>
            <a:endParaRPr lang="en-US" altLang="zh-TW" dirty="0">
              <a:latin typeface="Calibri" panose="020F0502020204030204" pitchFamily="34" charset="0"/>
            </a:endParaRPr>
          </a:p>
          <a:p>
            <a:pPr lvl="2">
              <a:lnSpc>
                <a:spcPct val="100000"/>
              </a:lnSpc>
            </a:pP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UNION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：列出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111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學年度及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112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學年度所有開課的課程，</a:t>
            </a: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注意，兩張資料表都有的資料在</a:t>
            </a: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UNION</a:t>
            </a: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下僅會出現一筆</a:t>
            </a:r>
            <a:r>
              <a:rPr lang="zh-TW" altLang="en-US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。</a:t>
            </a:r>
            <a:endParaRPr lang="en-US" altLang="zh-TW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lvl="2">
              <a:lnSpc>
                <a:spcPct val="100000"/>
              </a:lnSpc>
            </a:pP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INTERSECT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：列出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111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學年度及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112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學年度皆有開課的課程。</a:t>
            </a:r>
            <a:endParaRPr lang="en-US" altLang="zh-TW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2FB7875-67AE-D98D-7788-977665C21B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79</a:t>
            </a:fld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FFD13D8-26A9-46DC-82CE-A0B65AB6D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5636" y="5574323"/>
            <a:ext cx="2105419" cy="119587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3752B21-1BDA-4952-8529-A81F2BE43C87}"/>
              </a:ext>
            </a:extLst>
          </p:cNvPr>
          <p:cNvSpPr txBox="1"/>
          <p:nvPr/>
        </p:nvSpPr>
        <p:spPr>
          <a:xfrm>
            <a:off x="2309965" y="6539369"/>
            <a:ext cx="29443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00" dirty="0">
                <a:hlinkClick r:id="rId3" tooltip="http://math.stackexchange.com/questions/1831262/venn-diagrams-in-discrete-structures"/>
              </a:rPr>
              <a:t>此相片</a:t>
            </a:r>
            <a:r>
              <a:rPr lang="zh-TW" altLang="en-US" sz="900" dirty="0"/>
              <a:t> (作者: 未知的作者) 已透過 </a:t>
            </a:r>
            <a:r>
              <a:rPr lang="zh-TW" altLang="en-US" sz="900" dirty="0">
                <a:hlinkClick r:id="rId4" tooltip="https://creativecommons.org/licenses/by-sa/3.0/"/>
              </a:rPr>
              <a:t>CC BY-SA</a:t>
            </a:r>
            <a:r>
              <a:rPr lang="zh-TW" altLang="en-US" sz="900" dirty="0"/>
              <a:t> 授權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1412E02-48A4-47CD-9797-2BCC075B7D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8563" y="1027611"/>
            <a:ext cx="4411487" cy="494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3395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2EF469-3D8E-41A7-A460-BD53C50C2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在已有的資料表中進行</a:t>
            </a:r>
            <a:r>
              <a:rPr lang="zh-TW" altLang="en-US" u="sng" dirty="0"/>
              <a:t>進階</a:t>
            </a:r>
            <a:r>
              <a:rPr lang="zh-TW" altLang="en-US" dirty="0"/>
              <a:t>查詢動作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676E27F-91A4-464E-B384-139AB8E252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Nested Subqueries </a:t>
            </a:r>
            <a:r>
              <a:rPr lang="zh-TW" altLang="en-US" dirty="0"/>
              <a:t>巢狀查詢</a:t>
            </a:r>
            <a:endParaRPr lang="en-US" altLang="zh-TW" dirty="0"/>
          </a:p>
          <a:p>
            <a:pPr lvl="1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子查詢可用於</a:t>
            </a: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WHERE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或</a:t>
            </a: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FROM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語法之下，若在</a:t>
            </a: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WHERE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底下通常是建立子集合進行比較。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8940888-C1CB-4891-8977-166D7EEB23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80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3C7F3C4-367A-4BC0-9A45-57C16BB0A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85" y="2621540"/>
            <a:ext cx="6008077" cy="253881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51433AC-D8F9-43BF-AC96-121280949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153" y="2614838"/>
            <a:ext cx="5064371" cy="254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4521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6BB76B-A2C6-4B9B-AF8F-E6D8C7990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在已有的資料表中進行</a:t>
            </a:r>
            <a:r>
              <a:rPr lang="zh-TW" altLang="en-US" u="sng" dirty="0"/>
              <a:t>進階</a:t>
            </a:r>
            <a:r>
              <a:rPr lang="zh-TW" altLang="en-US" dirty="0"/>
              <a:t>查詢動作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685AF7D-D266-4F6A-95DA-63E197AB2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027611"/>
            <a:ext cx="5852746" cy="5149352"/>
          </a:xfrm>
        </p:spPr>
        <p:txBody>
          <a:bodyPr/>
          <a:lstStyle/>
          <a:p>
            <a:r>
              <a:rPr lang="en-US" altLang="zh-TW" dirty="0"/>
              <a:t>Nested Subqueries </a:t>
            </a:r>
            <a:r>
              <a:rPr lang="zh-TW" altLang="en-US" dirty="0"/>
              <a:t>巢狀查詢</a:t>
            </a:r>
            <a:endParaRPr lang="en-US" altLang="zh-TW" dirty="0"/>
          </a:p>
          <a:p>
            <a:pPr lvl="1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通過子查詢比較同一張表的資料。</a:t>
            </a:r>
          </a:p>
          <a:p>
            <a:pPr lvl="2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「</a:t>
            </a:r>
            <a:r>
              <a:rPr lang="en-US" altLang="zh-TW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SOME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」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: 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任意符合一個子查詢結果。</a:t>
            </a:r>
          </a:p>
          <a:p>
            <a:pPr lvl="2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「</a:t>
            </a:r>
            <a:r>
              <a:rPr lang="en-US" altLang="zh-TW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ALL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」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: 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必須符合所有子查詢結果。</a:t>
            </a:r>
          </a:p>
          <a:p>
            <a:pPr lvl="2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比較運算子</a:t>
            </a:r>
          </a:p>
          <a:p>
            <a:pPr lvl="2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「</a:t>
            </a:r>
            <a:r>
              <a:rPr lang="en-US" altLang="zh-TW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&lt;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」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: 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小於；</a:t>
            </a:r>
          </a:p>
          <a:p>
            <a:pPr lvl="2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「</a:t>
            </a:r>
            <a:r>
              <a:rPr lang="en-US" altLang="zh-TW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&lt;=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」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: 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小於等於；</a:t>
            </a:r>
          </a:p>
          <a:p>
            <a:pPr lvl="2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「</a:t>
            </a:r>
            <a:r>
              <a:rPr lang="en-US" altLang="zh-TW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&gt;=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」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: 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大於等於；</a:t>
            </a:r>
          </a:p>
          <a:p>
            <a:pPr lvl="2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「</a:t>
            </a:r>
            <a:r>
              <a:rPr lang="en-US" altLang="zh-TW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&gt;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」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: 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大於；</a:t>
            </a:r>
          </a:p>
          <a:p>
            <a:pPr lvl="2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「</a:t>
            </a:r>
            <a:r>
              <a:rPr lang="en-US" altLang="zh-TW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=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」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: 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等於；</a:t>
            </a:r>
          </a:p>
          <a:p>
            <a:pPr lvl="2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「</a:t>
            </a:r>
            <a:r>
              <a:rPr lang="en-US" altLang="zh-TW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&lt;&gt;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」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不等於。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6C147F-7C1D-4A6D-926A-29CC402DE1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81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6407EAD-286C-4085-B226-EE8F694B7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463" y="2749876"/>
            <a:ext cx="6456274" cy="342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26307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34FCEF-5D45-43E3-9966-7019C7515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在已有的資料表中進行</a:t>
            </a:r>
            <a:r>
              <a:rPr lang="zh-TW" altLang="en-US" u="sng" dirty="0"/>
              <a:t>進階</a:t>
            </a:r>
            <a:r>
              <a:rPr lang="zh-TW" altLang="en-US" dirty="0"/>
              <a:t>查詢動作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0278574-8220-4453-8A95-D6A4A8EA41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Nested Subqueries </a:t>
            </a:r>
            <a:r>
              <a:rPr lang="zh-TW" altLang="en-US" dirty="0"/>
              <a:t>巢狀查詢</a:t>
            </a:r>
            <a:endParaRPr lang="en-US" altLang="zh-TW" dirty="0"/>
          </a:p>
          <a:p>
            <a:pPr lvl="1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sym typeface="Microsoft JhengHei"/>
              </a:rPr>
              <a:t>子查詢在</a:t>
            </a:r>
            <a:r>
              <a:rPr lang="en-US" altLang="zh-TW" dirty="0">
                <a:solidFill>
                  <a:srgbClr val="0070C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sym typeface="Microsoft JhengHei"/>
              </a:rPr>
              <a:t>FROM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sym typeface="Microsoft JhengHei"/>
              </a:rPr>
              <a:t>底下可以先進一步產生「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sym typeface="Microsoft JhengHei"/>
              </a:rPr>
              <a:t>select-from-where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sym typeface="Microsoft JhengHei"/>
              </a:rPr>
              <a:t>」結果，供後續各種變化用途。</a:t>
            </a:r>
            <a:endParaRPr lang="en-US" altLang="zh-TW" b="1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  <a:sym typeface="Microsoft JhengHei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671C71-D7CE-4A5C-A85D-BC20A704FD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82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CEAE068-C8A7-4A47-9706-2BFED8536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47" y="2499028"/>
            <a:ext cx="6150014" cy="209100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5B72530-6ADE-4095-A701-98DF189773E0}"/>
              </a:ext>
            </a:extLst>
          </p:cNvPr>
          <p:cNvSpPr/>
          <p:nvPr/>
        </p:nvSpPr>
        <p:spPr>
          <a:xfrm>
            <a:off x="4826412" y="4717299"/>
            <a:ext cx="2107660" cy="9534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別忘記給子查詢設別名</a:t>
            </a:r>
            <a:r>
              <a:rPr lang="en-US" altLang="zh-TW" sz="16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!!!</a:t>
            </a:r>
            <a:r>
              <a:rPr lang="zh-TW" altLang="en-US" sz="16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 否則在某些</a:t>
            </a:r>
            <a:r>
              <a:rPr lang="en-US" altLang="zh-TW" sz="16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DBMS</a:t>
            </a:r>
            <a:r>
              <a:rPr lang="zh-TW" altLang="en-US" sz="16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下會產生錯誤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CEACE7C9-A804-4068-B60D-4CE1B524460E}"/>
              </a:ext>
            </a:extLst>
          </p:cNvPr>
          <p:cNvCxnSpPr>
            <a:cxnSpLocks/>
          </p:cNvCxnSpPr>
          <p:nvPr/>
        </p:nvCxnSpPr>
        <p:spPr>
          <a:xfrm>
            <a:off x="4282473" y="4068421"/>
            <a:ext cx="1818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30A23ECE-CC53-4ACE-BEBC-4ABE697F88B7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5354141" y="4143525"/>
            <a:ext cx="526101" cy="5737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BDE9FD64-7BF7-4E34-BBF6-C1C50991AA9A}"/>
              </a:ext>
            </a:extLst>
          </p:cNvPr>
          <p:cNvCxnSpPr>
            <a:cxnSpLocks/>
          </p:cNvCxnSpPr>
          <p:nvPr/>
        </p:nvCxnSpPr>
        <p:spPr>
          <a:xfrm>
            <a:off x="7069723" y="2346850"/>
            <a:ext cx="0" cy="370741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箭號: 五邊形 11">
            <a:extLst>
              <a:ext uri="{FF2B5EF4-FFF2-40B4-BE49-F238E27FC236}">
                <a16:creationId xmlns:a16="http://schemas.microsoft.com/office/drawing/2014/main" id="{ACCFB2A9-49D7-48C4-ACDB-DCD7C8D02541}"/>
              </a:ext>
            </a:extLst>
          </p:cNvPr>
          <p:cNvSpPr/>
          <p:nvPr/>
        </p:nvSpPr>
        <p:spPr>
          <a:xfrm>
            <a:off x="7196028" y="2390812"/>
            <a:ext cx="838202" cy="344479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練習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ADE642C5-DAD6-4B5B-B296-8E7483C80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843" y="3475958"/>
            <a:ext cx="4263897" cy="2123964"/>
          </a:xfrm>
          <a:prstGeom prst="roundRect">
            <a:avLst>
              <a:gd name="adj" fmla="val 798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5" name="Google Shape;203;p15">
            <a:extLst>
              <a:ext uri="{FF2B5EF4-FFF2-40B4-BE49-F238E27FC236}">
                <a16:creationId xmlns:a16="http://schemas.microsoft.com/office/drawing/2014/main" id="{E2E23A4A-3378-4329-9160-F98C800105D7}"/>
              </a:ext>
            </a:extLst>
          </p:cNvPr>
          <p:cNvSpPr txBox="1">
            <a:spLocks/>
          </p:cNvSpPr>
          <p:nvPr/>
        </p:nvSpPr>
        <p:spPr>
          <a:xfrm>
            <a:off x="7069723" y="2724437"/>
            <a:ext cx="522113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 baseline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zh-TW" altLang="en-US" sz="2400" b="0" dirty="0">
                <a:ea typeface="微軟正黑體" panose="020B0604030504040204" pitchFamily="34" charset="-120"/>
              </a:rPr>
              <a:t>通過巢狀尋找出各部門教師薪資總和</a:t>
            </a:r>
            <a:endParaRPr lang="en-US" altLang="zh-TW" sz="2400" b="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40584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34FCEF-5D45-43E3-9966-7019C7515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在已有的資料表中進行</a:t>
            </a:r>
            <a:r>
              <a:rPr lang="zh-TW" altLang="en-US" u="sng" dirty="0"/>
              <a:t>進階</a:t>
            </a:r>
            <a:r>
              <a:rPr lang="zh-TW" altLang="en-US" dirty="0"/>
              <a:t>查詢動作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0278574-8220-4453-8A95-D6A4A8EA41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Nested Subqueries </a:t>
            </a:r>
            <a:r>
              <a:rPr lang="zh-TW" altLang="en-US" dirty="0"/>
              <a:t>巢狀查詢</a:t>
            </a:r>
            <a:endParaRPr lang="en-US" altLang="zh-TW" dirty="0"/>
          </a:p>
          <a:p>
            <a:pPr lvl="1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sym typeface="Microsoft JhengHei"/>
              </a:rPr>
              <a:t>子查詢在</a:t>
            </a:r>
            <a:r>
              <a:rPr lang="en-US" altLang="zh-TW" dirty="0">
                <a:solidFill>
                  <a:srgbClr val="0070C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sym typeface="Microsoft JhengHei"/>
              </a:rPr>
              <a:t>FROM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sym typeface="Microsoft JhengHei"/>
              </a:rPr>
              <a:t>底下可以先進一步產生「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sym typeface="Microsoft JhengHei"/>
              </a:rPr>
              <a:t>select-from-where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sym typeface="Microsoft JhengHei"/>
              </a:rPr>
              <a:t>」結果，供後續各種變化用途。</a:t>
            </a:r>
            <a:endParaRPr lang="en-US" altLang="zh-TW" b="1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  <a:sym typeface="Microsoft JhengHei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671C71-D7CE-4A5C-A85D-BC20A704FD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83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CEAE068-C8A7-4A47-9706-2BFED8536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47" y="2499028"/>
            <a:ext cx="6150014" cy="209100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5B72530-6ADE-4095-A701-98DF189773E0}"/>
              </a:ext>
            </a:extLst>
          </p:cNvPr>
          <p:cNvSpPr/>
          <p:nvPr/>
        </p:nvSpPr>
        <p:spPr>
          <a:xfrm>
            <a:off x="4826412" y="4717299"/>
            <a:ext cx="2107660" cy="9534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別忘記給子查詢設別名</a:t>
            </a:r>
            <a:r>
              <a:rPr lang="en-US" altLang="zh-TW" sz="16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!!!</a:t>
            </a:r>
            <a:r>
              <a:rPr lang="zh-TW" altLang="en-US" sz="16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 否則在某些</a:t>
            </a:r>
            <a:r>
              <a:rPr lang="en-US" altLang="zh-TW" sz="16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DBMS</a:t>
            </a:r>
            <a:r>
              <a:rPr lang="zh-TW" altLang="en-US" sz="16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下會產生錯誤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CEACE7C9-A804-4068-B60D-4CE1B524460E}"/>
              </a:ext>
            </a:extLst>
          </p:cNvPr>
          <p:cNvCxnSpPr>
            <a:cxnSpLocks/>
          </p:cNvCxnSpPr>
          <p:nvPr/>
        </p:nvCxnSpPr>
        <p:spPr>
          <a:xfrm>
            <a:off x="4282473" y="4068421"/>
            <a:ext cx="1818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30A23ECE-CC53-4ACE-BEBC-4ABE697F88B7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5354141" y="4143525"/>
            <a:ext cx="526101" cy="5737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BDE9FD64-7BF7-4E34-BBF6-C1C50991AA9A}"/>
              </a:ext>
            </a:extLst>
          </p:cNvPr>
          <p:cNvCxnSpPr>
            <a:cxnSpLocks/>
          </p:cNvCxnSpPr>
          <p:nvPr/>
        </p:nvCxnSpPr>
        <p:spPr>
          <a:xfrm>
            <a:off x="7069723" y="2346850"/>
            <a:ext cx="0" cy="370741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箭號: 五邊形 11">
            <a:extLst>
              <a:ext uri="{FF2B5EF4-FFF2-40B4-BE49-F238E27FC236}">
                <a16:creationId xmlns:a16="http://schemas.microsoft.com/office/drawing/2014/main" id="{ACCFB2A9-49D7-48C4-ACDB-DCD7C8D02541}"/>
              </a:ext>
            </a:extLst>
          </p:cNvPr>
          <p:cNvSpPr/>
          <p:nvPr/>
        </p:nvSpPr>
        <p:spPr>
          <a:xfrm>
            <a:off x="7196028" y="2390812"/>
            <a:ext cx="838202" cy="344479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練習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ADE642C5-DAD6-4B5B-B296-8E7483C80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028" y="4612893"/>
            <a:ext cx="2939479" cy="1464235"/>
          </a:xfrm>
          <a:prstGeom prst="roundRect">
            <a:avLst>
              <a:gd name="adj" fmla="val 798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3809943-F3A0-45E6-9ED1-296B1922D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7722" y="3305849"/>
            <a:ext cx="4905134" cy="1253534"/>
          </a:xfrm>
          <a:prstGeom prst="rect">
            <a:avLst/>
          </a:prstGeom>
        </p:spPr>
      </p:pic>
      <p:sp>
        <p:nvSpPr>
          <p:cNvPr id="15" name="Google Shape;203;p15">
            <a:extLst>
              <a:ext uri="{FF2B5EF4-FFF2-40B4-BE49-F238E27FC236}">
                <a16:creationId xmlns:a16="http://schemas.microsoft.com/office/drawing/2014/main" id="{E2E23A4A-3378-4329-9160-F98C800105D7}"/>
              </a:ext>
            </a:extLst>
          </p:cNvPr>
          <p:cNvSpPr txBox="1">
            <a:spLocks/>
          </p:cNvSpPr>
          <p:nvPr/>
        </p:nvSpPr>
        <p:spPr>
          <a:xfrm>
            <a:off x="7069723" y="2724437"/>
            <a:ext cx="522113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 baseline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zh-TW" altLang="en-US" sz="2400" b="0" dirty="0">
                <a:ea typeface="微軟正黑體" panose="020B0604030504040204" pitchFamily="34" charset="-120"/>
              </a:rPr>
              <a:t>通過巢狀尋找出各部門教師薪資總和</a:t>
            </a:r>
            <a:endParaRPr lang="en-US" altLang="zh-TW" sz="2400" b="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201282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4EF06A-C075-4C9D-8F31-FFC75A270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在已有的資料表中進行</a:t>
            </a:r>
            <a:r>
              <a:rPr lang="zh-TW" altLang="en-US" u="sng" dirty="0"/>
              <a:t>進階</a:t>
            </a:r>
            <a:r>
              <a:rPr lang="zh-TW" altLang="en-US" dirty="0"/>
              <a:t>查詢動作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144BE3-147C-422D-8E49-2F44E10BD5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多表查詢的第二種用法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JOIN</a:t>
            </a:r>
          </a:p>
          <a:p>
            <a:pPr lvl="1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為方便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SQL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語法使用上的便利性及變化性，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SQL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提供各種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Join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的方式來連結兩個或多個資料表。</a:t>
            </a:r>
          </a:p>
          <a:p>
            <a:pPr lvl="1"/>
            <a:endParaRPr lang="zh-TW" altLang="en-US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E552237-7C1F-4C7C-8745-0AA30F79D2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84</a:t>
            </a:fld>
            <a:endParaRPr lang="en-US"/>
          </a:p>
        </p:txBody>
      </p:sp>
      <p:sp>
        <p:nvSpPr>
          <p:cNvPr id="5" name="箭號: 五邊形 4">
            <a:extLst>
              <a:ext uri="{FF2B5EF4-FFF2-40B4-BE49-F238E27FC236}">
                <a16:creationId xmlns:a16="http://schemas.microsoft.com/office/drawing/2014/main" id="{C5D496F5-4300-4C40-9303-54B6EF3D1691}"/>
              </a:ext>
            </a:extLst>
          </p:cNvPr>
          <p:cNvSpPr/>
          <p:nvPr/>
        </p:nvSpPr>
        <p:spPr>
          <a:xfrm>
            <a:off x="838200" y="2390812"/>
            <a:ext cx="3935033" cy="344479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笛卡爾乘積（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Cartesian product</a:t>
            </a:r>
            <a:r>
              <a:rPr lang="zh-TW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）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4F4A0D3-5CBB-45A9-9868-C2F0F55EB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294" y="3447800"/>
            <a:ext cx="5504167" cy="1753405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5812907-7146-495C-95FF-6D562E148AA8}"/>
              </a:ext>
            </a:extLst>
          </p:cNvPr>
          <p:cNvCxnSpPr>
            <a:cxnSpLocks/>
          </p:cNvCxnSpPr>
          <p:nvPr/>
        </p:nvCxnSpPr>
        <p:spPr>
          <a:xfrm>
            <a:off x="6454262" y="2390812"/>
            <a:ext cx="0" cy="396553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箭號: 五邊形 8">
            <a:extLst>
              <a:ext uri="{FF2B5EF4-FFF2-40B4-BE49-F238E27FC236}">
                <a16:creationId xmlns:a16="http://schemas.microsoft.com/office/drawing/2014/main" id="{208263CB-C955-432E-A7C4-33FF36170AB7}"/>
              </a:ext>
            </a:extLst>
          </p:cNvPr>
          <p:cNvSpPr/>
          <p:nvPr/>
        </p:nvSpPr>
        <p:spPr>
          <a:xfrm>
            <a:off x="6643084" y="2400488"/>
            <a:ext cx="1903040" cy="344479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NATURAL JOIN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D7C1374-D170-4DE9-8B7E-627727D4DF10}"/>
              </a:ext>
            </a:extLst>
          </p:cNvPr>
          <p:cNvSpPr/>
          <p:nvPr/>
        </p:nvSpPr>
        <p:spPr>
          <a:xfrm>
            <a:off x="951882" y="2744967"/>
            <a:ext cx="54384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zh-TW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這種方法下，將兩個資料表的資料相互</a:t>
            </a:r>
            <a:r>
              <a:rPr lang="zh-TW" altLang="en-US" sz="2000" dirty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乘積</a:t>
            </a:r>
            <a:r>
              <a:rPr lang="zh-TW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，再根據關聯依篩選結果。</a:t>
            </a:r>
            <a:endParaRPr lang="en-US" altLang="zh-TW" sz="200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39E7C51-61EE-4EB2-AAA7-8A7AD521AD32}"/>
              </a:ext>
            </a:extLst>
          </p:cNvPr>
          <p:cNvSpPr/>
          <p:nvPr/>
        </p:nvSpPr>
        <p:spPr>
          <a:xfrm>
            <a:off x="6454261" y="2744967"/>
            <a:ext cx="573773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/>
            <a:r>
              <a:rPr lang="zh-TW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將第一張資料表中的每筆資料與第二張資料表的每筆資料連結，接著，</a:t>
            </a:r>
            <a:r>
              <a:rPr lang="en-US" altLang="zh-TW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NATURAL</a:t>
            </a:r>
            <a:r>
              <a:rPr lang="zh-TW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JOIN</a:t>
            </a:r>
            <a:r>
              <a:rPr lang="zh-TW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再考量</a:t>
            </a:r>
            <a:r>
              <a:rPr lang="zh-TW" altLang="en-US" sz="2000" dirty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關聯欄位下相同數值的配對</a:t>
            </a:r>
            <a:r>
              <a:rPr lang="zh-TW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，輸出在結果中。</a:t>
            </a:r>
            <a:endParaRPr lang="en-US" altLang="zh-TW" sz="200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F5164AF7-9965-4310-B20C-0DB6927C9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084" y="3883605"/>
            <a:ext cx="5156076" cy="153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109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3B5006-B13D-496F-BDEB-62E55A22F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在已有的資料表中進行</a:t>
            </a:r>
            <a:r>
              <a:rPr lang="zh-TW" altLang="en-US" u="sng" dirty="0"/>
              <a:t>進階</a:t>
            </a:r>
            <a:r>
              <a:rPr lang="zh-TW" altLang="en-US" dirty="0"/>
              <a:t>查詢動作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5CDEA05-FF0C-4178-B161-AB4611E153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多表查詢的第二種用法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JOIN</a:t>
            </a:r>
          </a:p>
          <a:p>
            <a:pPr lvl="1"/>
            <a:r>
              <a:rPr lang="zh-TW" altLang="en-US" dirty="0"/>
              <a:t>連結多資料表方式如下：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7368166-20D5-4A38-9829-A977C2D268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06BCBA1-8F60-4CE1-9F1D-9085198CC098}"/>
                  </a:ext>
                </a:extLst>
              </p:cNvPr>
              <p:cNvSpPr/>
              <p:nvPr/>
            </p:nvSpPr>
            <p:spPr>
              <a:xfrm>
                <a:off x="1842893" y="2034524"/>
                <a:ext cx="8031805" cy="112060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sz="2000" dirty="0">
                    <a:solidFill>
                      <a:srgbClr val="0070C0"/>
                    </a:solidFill>
                  </a:rPr>
                  <a:t>SELECT</a:t>
                </a:r>
                <a:r>
                  <a:rPr lang="zh-TW" alt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…,  </m:t>
                    </m:r>
                    <m:sSub>
                      <m:sSubPr>
                        <m:ctrl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TW" sz="2000" dirty="0">
                  <a:solidFill>
                    <a:schemeClr val="tx1"/>
                  </a:solidFill>
                </a:endParaRPr>
              </a:p>
              <a:p>
                <a:r>
                  <a:rPr lang="en-US" altLang="zh-TW" sz="2000" dirty="0">
                    <a:solidFill>
                      <a:srgbClr val="0070C0"/>
                    </a:solidFill>
                  </a:rPr>
                  <a:t>FROM</a:t>
                </a:r>
                <a:r>
                  <a:rPr lang="en-US" altLang="zh-TW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000" dirty="0">
                    <a:solidFill>
                      <a:srgbClr val="0070C0"/>
                    </a:solidFill>
                  </a:rPr>
                  <a:t>NATURAL</a:t>
                </a:r>
                <a:r>
                  <a:rPr lang="en-US" altLang="zh-TW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000" dirty="0">
                    <a:solidFill>
                      <a:srgbClr val="0070C0"/>
                    </a:solidFill>
                  </a:rPr>
                  <a:t>JOIN</a:t>
                </a:r>
                <a:r>
                  <a:rPr lang="en-US" altLang="zh-TW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000" dirty="0">
                    <a:solidFill>
                      <a:srgbClr val="0070C0"/>
                    </a:solidFill>
                  </a:rPr>
                  <a:t>NATURAL</a:t>
                </a:r>
                <a:r>
                  <a:rPr lang="en-US" altLang="zh-TW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000" dirty="0">
                    <a:solidFill>
                      <a:srgbClr val="0070C0"/>
                    </a:solidFill>
                  </a:rPr>
                  <a:t>JOIN</a:t>
                </a:r>
                <a:r>
                  <a:rPr lang="en-US" altLang="zh-TW" sz="2000" dirty="0">
                    <a:solidFill>
                      <a:schemeClr val="tx1"/>
                    </a:solidFill>
                  </a:rPr>
                  <a:t> … </a:t>
                </a:r>
                <a:r>
                  <a:rPr lang="en-US" altLang="zh-TW" sz="2000" dirty="0">
                    <a:solidFill>
                      <a:srgbClr val="0070C0"/>
                    </a:solidFill>
                  </a:rPr>
                  <a:t>NATURAL</a:t>
                </a:r>
                <a:r>
                  <a:rPr lang="en-US" altLang="zh-TW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000" dirty="0">
                    <a:solidFill>
                      <a:srgbClr val="0070C0"/>
                    </a:solidFill>
                  </a:rPr>
                  <a:t>JOIN</a:t>
                </a:r>
                <a:r>
                  <a:rPr lang="en-US" altLang="zh-TW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zh-TW" sz="2000" dirty="0">
                  <a:solidFill>
                    <a:schemeClr val="tx1"/>
                  </a:solidFill>
                </a:endParaRPr>
              </a:p>
              <a:p>
                <a:r>
                  <a:rPr lang="en-US" altLang="zh-TW" sz="2000" dirty="0">
                    <a:solidFill>
                      <a:srgbClr val="0070C0"/>
                    </a:solidFill>
                  </a:rPr>
                  <a:t>WHERE</a:t>
                </a:r>
                <a:r>
                  <a:rPr lang="en-US" altLang="zh-TW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06BCBA1-8F60-4CE1-9F1D-9085198CC0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893" y="2034524"/>
                <a:ext cx="8031805" cy="1120605"/>
              </a:xfrm>
              <a:prstGeom prst="rect">
                <a:avLst/>
              </a:prstGeom>
              <a:blipFill>
                <a:blip r:embed="rId2"/>
                <a:stretch>
                  <a:fillRect l="-605" b="-372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>
            <a:extLst>
              <a:ext uri="{FF2B5EF4-FFF2-40B4-BE49-F238E27FC236}">
                <a16:creationId xmlns:a16="http://schemas.microsoft.com/office/drawing/2014/main" id="{B0378FAA-5786-41AC-B920-6A1C25438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3" y="3552395"/>
            <a:ext cx="5490430" cy="141308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22AFA42-F446-454C-8AD7-FBE27DA44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054" y="3756803"/>
            <a:ext cx="6169081" cy="1004269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9D17B66A-2F7E-405C-A8EB-E7EC483F9648}"/>
              </a:ext>
            </a:extLst>
          </p:cNvPr>
          <p:cNvCxnSpPr>
            <a:cxnSpLocks/>
          </p:cNvCxnSpPr>
          <p:nvPr/>
        </p:nvCxnSpPr>
        <p:spPr>
          <a:xfrm>
            <a:off x="5812423" y="3358662"/>
            <a:ext cx="0" cy="174087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114C2C30-BBC5-497C-81E5-746B28CDB98C}"/>
              </a:ext>
            </a:extLst>
          </p:cNvPr>
          <p:cNvSpPr/>
          <p:nvPr/>
        </p:nvSpPr>
        <p:spPr>
          <a:xfrm>
            <a:off x="3757860" y="5339744"/>
            <a:ext cx="4109126" cy="73324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!</a:t>
            </a:r>
            <a:r>
              <a:rPr lang="zh-TW" altLang="en-US" sz="20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 </a:t>
            </a:r>
            <a:endParaRPr lang="en-US" altLang="zh-TW" sz="2000" b="1" dirty="0">
              <a:solidFill>
                <a:schemeClr val="bg1"/>
              </a:solidFill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兩者查詢的結果會不一樣，為什麼</a:t>
            </a:r>
            <a:r>
              <a:rPr lang="en-US" altLang="zh-TW" sz="16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?</a:t>
            </a:r>
            <a:endParaRPr lang="zh-TW" altLang="en-US" sz="1600" b="1" dirty="0">
              <a:solidFill>
                <a:schemeClr val="bg1"/>
              </a:solidFill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179682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3B5006-B13D-496F-BDEB-62E55A22F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在已有的資料表中進行</a:t>
            </a:r>
            <a:r>
              <a:rPr lang="zh-TW" altLang="en-US" u="sng" dirty="0"/>
              <a:t>進階</a:t>
            </a:r>
            <a:r>
              <a:rPr lang="zh-TW" altLang="en-US" dirty="0"/>
              <a:t>查詢動作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5CDEA05-FF0C-4178-B161-AB4611E153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多表查詢的第二種用法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JOIN</a:t>
            </a:r>
          </a:p>
          <a:p>
            <a:pPr lvl="1"/>
            <a:r>
              <a:rPr lang="zh-TW" altLang="en-US" dirty="0"/>
              <a:t>連結多資料表方式如下：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7368166-20D5-4A38-9829-A977C2D268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06BCBA1-8F60-4CE1-9F1D-9085198CC098}"/>
                  </a:ext>
                </a:extLst>
              </p:cNvPr>
              <p:cNvSpPr/>
              <p:nvPr/>
            </p:nvSpPr>
            <p:spPr>
              <a:xfrm>
                <a:off x="1842893" y="2034524"/>
                <a:ext cx="8031805" cy="112060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sz="2000" dirty="0">
                    <a:solidFill>
                      <a:srgbClr val="0070C0"/>
                    </a:solidFill>
                  </a:rPr>
                  <a:t>SELECT</a:t>
                </a:r>
                <a:r>
                  <a:rPr lang="zh-TW" alt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…,  </m:t>
                    </m:r>
                    <m:sSub>
                      <m:sSubPr>
                        <m:ctrl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TW" sz="2000" dirty="0">
                  <a:solidFill>
                    <a:schemeClr val="tx1"/>
                  </a:solidFill>
                </a:endParaRPr>
              </a:p>
              <a:p>
                <a:r>
                  <a:rPr lang="en-US" altLang="zh-TW" sz="2000" dirty="0">
                    <a:solidFill>
                      <a:srgbClr val="0070C0"/>
                    </a:solidFill>
                  </a:rPr>
                  <a:t>FROM</a:t>
                </a:r>
                <a:r>
                  <a:rPr lang="en-US" altLang="zh-TW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000" dirty="0">
                    <a:solidFill>
                      <a:srgbClr val="0070C0"/>
                    </a:solidFill>
                  </a:rPr>
                  <a:t>NATURAL</a:t>
                </a:r>
                <a:r>
                  <a:rPr lang="en-US" altLang="zh-TW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000" dirty="0">
                    <a:solidFill>
                      <a:srgbClr val="0070C0"/>
                    </a:solidFill>
                  </a:rPr>
                  <a:t>JOIN</a:t>
                </a:r>
                <a:r>
                  <a:rPr lang="en-US" altLang="zh-TW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000" dirty="0">
                    <a:solidFill>
                      <a:srgbClr val="0070C0"/>
                    </a:solidFill>
                  </a:rPr>
                  <a:t>NATURAL</a:t>
                </a:r>
                <a:r>
                  <a:rPr lang="en-US" altLang="zh-TW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000" dirty="0">
                    <a:solidFill>
                      <a:srgbClr val="0070C0"/>
                    </a:solidFill>
                  </a:rPr>
                  <a:t>JOIN</a:t>
                </a:r>
                <a:r>
                  <a:rPr lang="en-US" altLang="zh-TW" sz="2000" dirty="0">
                    <a:solidFill>
                      <a:schemeClr val="tx1"/>
                    </a:solidFill>
                  </a:rPr>
                  <a:t> … </a:t>
                </a:r>
                <a:r>
                  <a:rPr lang="en-US" altLang="zh-TW" sz="2000" dirty="0">
                    <a:solidFill>
                      <a:srgbClr val="0070C0"/>
                    </a:solidFill>
                  </a:rPr>
                  <a:t>NATURAL</a:t>
                </a:r>
                <a:r>
                  <a:rPr lang="en-US" altLang="zh-TW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000" dirty="0">
                    <a:solidFill>
                      <a:srgbClr val="0070C0"/>
                    </a:solidFill>
                  </a:rPr>
                  <a:t>JOIN</a:t>
                </a:r>
                <a:r>
                  <a:rPr lang="en-US" altLang="zh-TW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zh-TW" sz="2000" dirty="0">
                  <a:solidFill>
                    <a:schemeClr val="tx1"/>
                  </a:solidFill>
                </a:endParaRPr>
              </a:p>
              <a:p>
                <a:r>
                  <a:rPr lang="en-US" altLang="zh-TW" sz="2000" dirty="0">
                    <a:solidFill>
                      <a:srgbClr val="0070C0"/>
                    </a:solidFill>
                  </a:rPr>
                  <a:t>WHERE</a:t>
                </a:r>
                <a:r>
                  <a:rPr lang="en-US" altLang="zh-TW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06BCBA1-8F60-4CE1-9F1D-9085198CC0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893" y="2034524"/>
                <a:ext cx="8031805" cy="1120605"/>
              </a:xfrm>
              <a:prstGeom prst="rect">
                <a:avLst/>
              </a:prstGeom>
              <a:blipFill>
                <a:blip r:embed="rId2"/>
                <a:stretch>
                  <a:fillRect l="-605" b="-372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>
            <a:extLst>
              <a:ext uri="{FF2B5EF4-FFF2-40B4-BE49-F238E27FC236}">
                <a16:creationId xmlns:a16="http://schemas.microsoft.com/office/drawing/2014/main" id="{B0378FAA-5786-41AC-B920-6A1C25438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3" y="3552395"/>
            <a:ext cx="5490430" cy="141308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22AFA42-F446-454C-8AD7-FBE27DA44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054" y="3282395"/>
            <a:ext cx="6169081" cy="1004269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9D17B66A-2F7E-405C-A8EB-E7EC483F9648}"/>
              </a:ext>
            </a:extLst>
          </p:cNvPr>
          <p:cNvCxnSpPr>
            <a:cxnSpLocks/>
          </p:cNvCxnSpPr>
          <p:nvPr/>
        </p:nvCxnSpPr>
        <p:spPr>
          <a:xfrm>
            <a:off x="5812423" y="3358662"/>
            <a:ext cx="0" cy="174087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114C2C30-BBC5-497C-81E5-746B28CDB98C}"/>
              </a:ext>
            </a:extLst>
          </p:cNvPr>
          <p:cNvSpPr/>
          <p:nvPr/>
        </p:nvSpPr>
        <p:spPr>
          <a:xfrm>
            <a:off x="3757860" y="5339744"/>
            <a:ext cx="4109126" cy="73324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!</a:t>
            </a:r>
            <a:r>
              <a:rPr lang="zh-TW" altLang="en-US" sz="20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 </a:t>
            </a:r>
            <a:endParaRPr lang="en-US" altLang="zh-TW" sz="2000" b="1" dirty="0">
              <a:solidFill>
                <a:schemeClr val="bg1"/>
              </a:solidFill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兩者查詢的結果會不一樣，為什麼</a:t>
            </a:r>
            <a:r>
              <a:rPr lang="en-US" altLang="zh-TW" sz="16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?</a:t>
            </a:r>
            <a:endParaRPr lang="zh-TW" altLang="en-US" sz="1600" b="1" dirty="0">
              <a:solidFill>
                <a:schemeClr val="bg1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1A4A490-480E-474F-9336-7C06F0FBB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054" y="4323369"/>
            <a:ext cx="6169076" cy="78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364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FA7030-13D1-4885-BE33-DE8A4155E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在已有的資料表中進行</a:t>
            </a:r>
            <a:r>
              <a:rPr lang="zh-TW" altLang="en-US" u="sng" dirty="0"/>
              <a:t>進階</a:t>
            </a:r>
            <a:r>
              <a:rPr lang="zh-TW" altLang="en-US" dirty="0"/>
              <a:t>查詢動作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BDF6C33-869E-4A14-9C5F-552555769A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多表查詢的第二種用法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JOIN</a:t>
            </a:r>
          </a:p>
          <a:p>
            <a:pPr lvl="1"/>
            <a:r>
              <a:rPr lang="en-US" altLang="zh-TW" dirty="0"/>
              <a:t>SQL</a:t>
            </a:r>
            <a:r>
              <a:rPr lang="zh-TW" altLang="en-US" dirty="0"/>
              <a:t>提供</a:t>
            </a:r>
            <a:r>
              <a:rPr lang="en-US" altLang="zh-TW" dirty="0"/>
              <a:t>Natural join</a:t>
            </a:r>
            <a:r>
              <a:rPr lang="zh-TW" altLang="en-US" dirty="0"/>
              <a:t>的另一種形式，可以明確指定要相等的欄位。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571500" lvl="1" indent="0">
              <a:buNone/>
            </a:pPr>
            <a:endParaRPr lang="en-US" altLang="zh-TW" dirty="0"/>
          </a:p>
          <a:p>
            <a:pPr lvl="1"/>
            <a:r>
              <a:rPr lang="en-US" altLang="zh-TW" dirty="0"/>
              <a:t>Join</a:t>
            </a:r>
            <a:r>
              <a:rPr lang="zh-TW" altLang="en-US" dirty="0"/>
              <a:t>一般使用時，會搭配「</a:t>
            </a:r>
            <a:r>
              <a:rPr lang="en-US" altLang="zh-TW" dirty="0">
                <a:solidFill>
                  <a:srgbClr val="00B0F0"/>
                </a:solidFill>
              </a:rPr>
              <a:t>ON</a:t>
            </a:r>
            <a:r>
              <a:rPr lang="zh-TW" altLang="en-US" dirty="0"/>
              <a:t>」來關聯資料表間的欄位。同樣，我們與笛卡爾乘積進行比較。</a:t>
            </a:r>
          </a:p>
          <a:p>
            <a:pPr lvl="1"/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CD8333D-C2F2-46D8-BC78-C155A3E740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87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99095F3-3176-4FF8-ABD9-F29B90017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039" y="2102827"/>
            <a:ext cx="8395922" cy="124563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572E26D-C468-407A-8565-66E6BB938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973" y="4357308"/>
            <a:ext cx="6226053" cy="236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591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3C8DC7-70E1-4F31-BB7F-90A7FFF7C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在已有的資料表中進行</a:t>
            </a:r>
            <a:r>
              <a:rPr lang="zh-TW" altLang="en-US" u="sng" dirty="0"/>
              <a:t>進階</a:t>
            </a:r>
            <a:r>
              <a:rPr lang="zh-TW" altLang="en-US" dirty="0"/>
              <a:t>查詢動作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4F4F5BE-B10C-4BB7-A5F3-4FD3771A10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多表查詢的第二種用法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JOIN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94DAB1-297F-4440-9CF0-DBF6109A17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88</a:t>
            </a:fld>
            <a:endParaRPr lang="en-US"/>
          </a:p>
        </p:txBody>
      </p:sp>
      <p:sp>
        <p:nvSpPr>
          <p:cNvPr id="5" name="箭號: 五邊形 4">
            <a:extLst>
              <a:ext uri="{FF2B5EF4-FFF2-40B4-BE49-F238E27FC236}">
                <a16:creationId xmlns:a16="http://schemas.microsoft.com/office/drawing/2014/main" id="{9CFB13EE-7DAB-4A57-AA16-3C95884CFA46}"/>
              </a:ext>
            </a:extLst>
          </p:cNvPr>
          <p:cNvSpPr/>
          <p:nvPr/>
        </p:nvSpPr>
        <p:spPr>
          <a:xfrm>
            <a:off x="851338" y="1705012"/>
            <a:ext cx="838202" cy="344479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練習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328E6E2F-297F-4B47-A0B5-CD9FF2D6A656}"/>
              </a:ext>
            </a:extLst>
          </p:cNvPr>
          <p:cNvCxnSpPr>
            <a:cxnSpLocks/>
          </p:cNvCxnSpPr>
          <p:nvPr/>
        </p:nvCxnSpPr>
        <p:spPr>
          <a:xfrm>
            <a:off x="6088623" y="1763828"/>
            <a:ext cx="0" cy="4847987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203;p15">
            <a:extLst>
              <a:ext uri="{FF2B5EF4-FFF2-40B4-BE49-F238E27FC236}">
                <a16:creationId xmlns:a16="http://schemas.microsoft.com/office/drawing/2014/main" id="{E422D23A-7ADF-4732-AF39-066636CFF914}"/>
              </a:ext>
            </a:extLst>
          </p:cNvPr>
          <p:cNvSpPr txBox="1">
            <a:spLocks/>
          </p:cNvSpPr>
          <p:nvPr/>
        </p:nvSpPr>
        <p:spPr>
          <a:xfrm>
            <a:off x="838200" y="2049491"/>
            <a:ext cx="286558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 baseline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zh-TW" altLang="en-US" sz="2400" b="0" dirty="0">
                <a:ea typeface="微軟正黑體" panose="020B0604030504040204" pitchFamily="34" charset="-120"/>
              </a:rPr>
              <a:t>各學生總修學分數</a:t>
            </a:r>
            <a:endParaRPr lang="en-US" altLang="zh-TW" sz="2400" b="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11" name="箭號: 五邊形 10">
            <a:extLst>
              <a:ext uri="{FF2B5EF4-FFF2-40B4-BE49-F238E27FC236}">
                <a16:creationId xmlns:a16="http://schemas.microsoft.com/office/drawing/2014/main" id="{02689DDA-EE70-4BF2-B882-6280C7D95E3D}"/>
              </a:ext>
            </a:extLst>
          </p:cNvPr>
          <p:cNvSpPr/>
          <p:nvPr/>
        </p:nvSpPr>
        <p:spPr>
          <a:xfrm>
            <a:off x="6296708" y="1705011"/>
            <a:ext cx="838202" cy="344479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練習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2" name="Google Shape;203;p15">
            <a:extLst>
              <a:ext uri="{FF2B5EF4-FFF2-40B4-BE49-F238E27FC236}">
                <a16:creationId xmlns:a16="http://schemas.microsoft.com/office/drawing/2014/main" id="{C1664E9E-2F28-4EC0-9A15-94B218744DD8}"/>
              </a:ext>
            </a:extLst>
          </p:cNvPr>
          <p:cNvSpPr txBox="1">
            <a:spLocks/>
          </p:cNvSpPr>
          <p:nvPr/>
        </p:nvSpPr>
        <p:spPr>
          <a:xfrm>
            <a:off x="6296708" y="2049491"/>
            <a:ext cx="286558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 baseline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zh-TW" altLang="en-US" sz="2400" b="0" dirty="0">
                <a:ea typeface="微軟正黑體" panose="020B0604030504040204" pitchFamily="34" charset="-120"/>
              </a:rPr>
              <a:t>各學生實得學分數</a:t>
            </a:r>
            <a:endParaRPr lang="en-US" altLang="zh-TW" sz="2400" b="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6B24637-9DCE-45A7-B964-EC8AB20CE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443" y="2549521"/>
            <a:ext cx="3539603" cy="3647959"/>
          </a:xfrm>
          <a:prstGeom prst="roundRect">
            <a:avLst>
              <a:gd name="adj" fmla="val 327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EDBC8D1-0FB5-4439-BD52-BC64B20C2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607" y="2549521"/>
            <a:ext cx="3775957" cy="3647959"/>
          </a:xfrm>
          <a:prstGeom prst="roundRect">
            <a:avLst>
              <a:gd name="adj" fmla="val 327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317454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B77238-C4DD-EE91-3764-740EFB529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透過</a:t>
            </a:r>
            <a:r>
              <a:rPr lang="en-US" altLang="zh-TW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Windows</a:t>
            </a:r>
            <a:r>
              <a:rPr lang="zh-TW" alt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終端機使用</a:t>
            </a:r>
            <a:r>
              <a:rPr lang="en-US" altLang="zh-TW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MariaDB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CED112A-B79C-57B6-2FA0-6DFE4B4A13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要透過終端機操作</a:t>
            </a:r>
            <a:r>
              <a:rPr lang="en-US" altLang="zh-TW" dirty="0"/>
              <a:t>MariaDB</a:t>
            </a:r>
            <a:r>
              <a:rPr lang="zh-TW" altLang="en-US" dirty="0"/>
              <a:t>，就必須讓終端機知道相關指令，以下方法可以實現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/>
              <a:t>在程式目錄下開啟終端機</a:t>
            </a:r>
          </a:p>
          <a:p>
            <a:pPr lvl="1"/>
            <a:r>
              <a:rPr lang="zh-TW" altLang="en-US" dirty="0"/>
              <a:t>前往預設路徑「 </a:t>
            </a:r>
            <a:r>
              <a:rPr lang="en-US" altLang="zh-TW" dirty="0"/>
              <a:t>C:\Program Files\MariaDB XX.XX\bin</a:t>
            </a:r>
            <a:r>
              <a:rPr lang="zh-TW" altLang="en-US" dirty="0"/>
              <a:t>」</a:t>
            </a:r>
          </a:p>
          <a:p>
            <a:endParaRPr lang="en-US" altLang="zh-TW" dirty="0"/>
          </a:p>
          <a:p>
            <a:endParaRPr lang="zh-TW" altLang="en-US" dirty="0"/>
          </a:p>
          <a:p>
            <a:r>
              <a:rPr lang="zh-TW" altLang="en-US" dirty="0"/>
              <a:t>設定環境變數（推薦使用）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2314AFF-EA32-31AB-F477-59F1D6F3A4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C672F4A0-EB0D-F405-4499-B47E28A2D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128" y="2899625"/>
            <a:ext cx="8497744" cy="68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0923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3C8DC7-70E1-4F31-BB7F-90A7FFF7C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在已有的資料表中進行</a:t>
            </a:r>
            <a:r>
              <a:rPr lang="zh-TW" altLang="en-US" u="sng" dirty="0"/>
              <a:t>進階</a:t>
            </a:r>
            <a:r>
              <a:rPr lang="zh-TW" altLang="en-US" dirty="0"/>
              <a:t>查詢動作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4F4F5BE-B10C-4BB7-A5F3-4FD3771A10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多表查詢的第二種用法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JOIN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94DAB1-297F-4440-9CF0-DBF6109A17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89</a:t>
            </a:fld>
            <a:endParaRPr lang="en-US"/>
          </a:p>
        </p:txBody>
      </p:sp>
      <p:sp>
        <p:nvSpPr>
          <p:cNvPr id="5" name="箭號: 五邊形 4">
            <a:extLst>
              <a:ext uri="{FF2B5EF4-FFF2-40B4-BE49-F238E27FC236}">
                <a16:creationId xmlns:a16="http://schemas.microsoft.com/office/drawing/2014/main" id="{9CFB13EE-7DAB-4A57-AA16-3C95884CFA46}"/>
              </a:ext>
            </a:extLst>
          </p:cNvPr>
          <p:cNvSpPr/>
          <p:nvPr/>
        </p:nvSpPr>
        <p:spPr>
          <a:xfrm>
            <a:off x="851338" y="1705012"/>
            <a:ext cx="838202" cy="344479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練習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328E6E2F-297F-4B47-A0B5-CD9FF2D6A656}"/>
              </a:ext>
            </a:extLst>
          </p:cNvPr>
          <p:cNvCxnSpPr>
            <a:cxnSpLocks/>
          </p:cNvCxnSpPr>
          <p:nvPr/>
        </p:nvCxnSpPr>
        <p:spPr>
          <a:xfrm>
            <a:off x="6088623" y="1763828"/>
            <a:ext cx="0" cy="4847987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203;p15">
            <a:extLst>
              <a:ext uri="{FF2B5EF4-FFF2-40B4-BE49-F238E27FC236}">
                <a16:creationId xmlns:a16="http://schemas.microsoft.com/office/drawing/2014/main" id="{E422D23A-7ADF-4732-AF39-066636CFF914}"/>
              </a:ext>
            </a:extLst>
          </p:cNvPr>
          <p:cNvSpPr txBox="1">
            <a:spLocks/>
          </p:cNvSpPr>
          <p:nvPr/>
        </p:nvSpPr>
        <p:spPr>
          <a:xfrm>
            <a:off x="838200" y="2049491"/>
            <a:ext cx="286558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 baseline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zh-TW" altLang="en-US" sz="2400" b="0" dirty="0">
                <a:ea typeface="微軟正黑體" panose="020B0604030504040204" pitchFamily="34" charset="-120"/>
              </a:rPr>
              <a:t>各學生總修學分數</a:t>
            </a:r>
            <a:endParaRPr lang="en-US" altLang="zh-TW" sz="2400" b="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11" name="箭號: 五邊形 10">
            <a:extLst>
              <a:ext uri="{FF2B5EF4-FFF2-40B4-BE49-F238E27FC236}">
                <a16:creationId xmlns:a16="http://schemas.microsoft.com/office/drawing/2014/main" id="{02689DDA-EE70-4BF2-B882-6280C7D95E3D}"/>
              </a:ext>
            </a:extLst>
          </p:cNvPr>
          <p:cNvSpPr/>
          <p:nvPr/>
        </p:nvSpPr>
        <p:spPr>
          <a:xfrm>
            <a:off x="6296708" y="1705011"/>
            <a:ext cx="838202" cy="344479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練習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2" name="Google Shape;203;p15">
            <a:extLst>
              <a:ext uri="{FF2B5EF4-FFF2-40B4-BE49-F238E27FC236}">
                <a16:creationId xmlns:a16="http://schemas.microsoft.com/office/drawing/2014/main" id="{C1664E9E-2F28-4EC0-9A15-94B218744DD8}"/>
              </a:ext>
            </a:extLst>
          </p:cNvPr>
          <p:cNvSpPr txBox="1">
            <a:spLocks/>
          </p:cNvSpPr>
          <p:nvPr/>
        </p:nvSpPr>
        <p:spPr>
          <a:xfrm>
            <a:off x="6296708" y="2049491"/>
            <a:ext cx="286558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 baseline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zh-TW" altLang="en-US" sz="2400" b="0" dirty="0">
                <a:ea typeface="微軟正黑體" panose="020B0604030504040204" pitchFamily="34" charset="-120"/>
              </a:rPr>
              <a:t>各學生實得學分數</a:t>
            </a:r>
            <a:endParaRPr lang="en-US" altLang="zh-TW" sz="2400" b="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91BC518-8B9F-4E3B-89E4-FF3E43C16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66" y="2560457"/>
            <a:ext cx="5254322" cy="118248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6B24637-9DCE-45A7-B964-EC8AB20CE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008" y="3429000"/>
            <a:ext cx="3210531" cy="3308813"/>
          </a:xfrm>
          <a:prstGeom prst="roundRect">
            <a:avLst>
              <a:gd name="adj" fmla="val 327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54A122-9646-4AA8-963A-AE04B3807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708" y="2549521"/>
            <a:ext cx="5662409" cy="190593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EDBC8D1-0FB5-4439-BD52-BC64B20C26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3778" y="4080799"/>
            <a:ext cx="2743201" cy="2650212"/>
          </a:xfrm>
          <a:prstGeom prst="roundRect">
            <a:avLst>
              <a:gd name="adj" fmla="val 327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403546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57DBE6-E44F-4DA0-BAE7-5F9949E8A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</a:rPr>
              <a:t>Views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00484CB-77D6-4724-9E35-EACB3385A0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Why views?</a:t>
            </a:r>
          </a:p>
          <a:p>
            <a:pPr lvl="1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安全→隱藏資料表中特定的資料不讓使用者看到。</a:t>
            </a:r>
          </a:p>
          <a:p>
            <a:pPr lvl="1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客製化→建立一個「虛擬的」資料表集合，以更好配合使用者對企業結構的直觀理解。</a:t>
            </a:r>
          </a:p>
          <a:p>
            <a:pPr lvl="2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查詢學號「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40943301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」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112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學年度第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1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學期課表</a:t>
            </a:r>
            <a:endParaRPr lang="en-US" altLang="zh-TW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endParaRPr lang="en-US" altLang="zh-TW" dirty="0"/>
          </a:p>
          <a:p>
            <a:endParaRPr lang="en-US" altLang="zh-TW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endParaRPr lang="en-US" altLang="zh-TW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r>
              <a:rPr lang="zh-TW" altLang="en-US" dirty="0"/>
              <a:t>查詢的結果可以被計算並存儲，然後再向使用者提供這些已存儲的資料表集合。但若底層資料改變，就會與儲存的資料表集合資訊不一致。</a:t>
            </a:r>
            <a:endParaRPr lang="en-US" altLang="zh-TW" dirty="0"/>
          </a:p>
          <a:p>
            <a:r>
              <a:rPr lang="en-US" altLang="zh-TW" dirty="0"/>
              <a:t>SQL</a:t>
            </a:r>
            <a:r>
              <a:rPr lang="zh-TW" altLang="en-US" dirty="0"/>
              <a:t> 允許定義 </a:t>
            </a:r>
            <a:r>
              <a:rPr lang="en-US" altLang="zh-TW" dirty="0">
                <a:solidFill>
                  <a:srgbClr val="0070C0"/>
                </a:solidFill>
              </a:rPr>
              <a:t>VIEW</a:t>
            </a:r>
            <a:r>
              <a:rPr lang="en-US" altLang="zh-TW" dirty="0"/>
              <a:t> </a:t>
            </a:r>
            <a:r>
              <a:rPr lang="zh-TW" altLang="en-US" dirty="0"/>
              <a:t>「虛擬資料表（</a:t>
            </a:r>
            <a:r>
              <a:rPr lang="en-US" altLang="zh-TW" dirty="0"/>
              <a:t>virtual relation</a:t>
            </a:r>
            <a:r>
              <a:rPr lang="zh-TW" altLang="en-US" dirty="0"/>
              <a:t>）」來儲存的查詢的語法，同時滿足</a:t>
            </a:r>
            <a:r>
              <a:rPr lang="en-US" altLang="zh-TW" dirty="0"/>
              <a:t>view</a:t>
            </a:r>
            <a:r>
              <a:rPr lang="zh-TW" altLang="en-US" dirty="0"/>
              <a:t>的需求。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088048-1B9D-4057-B763-947018CBE7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90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567CBC5-7699-4FDB-99F1-5E4FD9D2C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127" y="3083802"/>
            <a:ext cx="6687483" cy="1428949"/>
          </a:xfrm>
          <a:prstGeom prst="roundRect">
            <a:avLst>
              <a:gd name="adj" fmla="val 696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955391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3E5651-9619-4622-8628-ADD5A2BD6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View </a:t>
            </a:r>
            <a:r>
              <a:rPr lang="zh-TW" altLang="en-US" dirty="0"/>
              <a:t>定義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43F7D00-3FF0-4208-8F86-F2C7B44E8B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SQL </a:t>
            </a:r>
            <a:r>
              <a:rPr lang="zh-TW" altLang="en-US" dirty="0"/>
              <a:t>建立 </a:t>
            </a:r>
            <a:r>
              <a:rPr lang="en-US" altLang="zh-TW" dirty="0"/>
              <a:t>view </a:t>
            </a:r>
            <a:r>
              <a:rPr lang="zh-TW" altLang="en-US" dirty="0"/>
              <a:t>指令：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CFF68F0-7005-434C-A81C-ED635E0ED0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05D4AB6D-EF9D-4192-9FB1-F9FFCCBD9F06}"/>
                  </a:ext>
                </a:extLst>
              </p:cNvPr>
              <p:cNvSpPr/>
              <p:nvPr/>
            </p:nvSpPr>
            <p:spPr>
              <a:xfrm>
                <a:off x="1378397" y="1633259"/>
                <a:ext cx="8031805" cy="4688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sz="2000" dirty="0">
                    <a:solidFill>
                      <a:srgbClr val="0070C0"/>
                    </a:solidFill>
                  </a:rPr>
                  <a:t>CREATE</a:t>
                </a:r>
                <a:r>
                  <a:rPr lang="zh-TW" altLang="en-US" sz="2000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TW" sz="2000" dirty="0">
                    <a:solidFill>
                      <a:srgbClr val="0070C0"/>
                    </a:solidFill>
                  </a:rPr>
                  <a:t>VIEW </a:t>
                </a:r>
                <a14:m>
                  <m:oMath xmlns:m="http://schemas.openxmlformats.org/officeDocument/2006/math">
                    <m:r>
                      <a:rPr lang="en-US" altLang="zh-TW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000" dirty="0">
                    <a:solidFill>
                      <a:srgbClr val="0070C0"/>
                    </a:solidFill>
                  </a:rPr>
                  <a:t>AS</a:t>
                </a:r>
                <a:r>
                  <a:rPr lang="en-US" altLang="zh-TW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&lt;query expression&gt;</a:t>
                </a:r>
                <a:r>
                  <a:rPr lang="en-US" altLang="zh-TW" sz="2000" dirty="0">
                    <a:solidFill>
                      <a:schemeClr val="tx1"/>
                    </a:solidFill>
                  </a:rPr>
                  <a:t>;</a:t>
                </a:r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05D4AB6D-EF9D-4192-9FB1-F9FFCCBD9F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397" y="1633259"/>
                <a:ext cx="8031805" cy="468852"/>
              </a:xfrm>
              <a:prstGeom prst="rect">
                <a:avLst/>
              </a:prstGeom>
              <a:blipFill>
                <a:blip r:embed="rId2"/>
                <a:stretch>
                  <a:fillRect l="-605" b="-123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>
            <a:extLst>
              <a:ext uri="{FF2B5EF4-FFF2-40B4-BE49-F238E27FC236}">
                <a16:creationId xmlns:a16="http://schemas.microsoft.com/office/drawing/2014/main" id="{3D06099C-05E7-45F6-8BF5-BDC915FCA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300" y="2230217"/>
            <a:ext cx="9329399" cy="446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8293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CF3047-C0CB-419A-AB66-0E2EFA495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新增或修改 </a:t>
            </a:r>
            <a:r>
              <a:rPr lang="en-US" altLang="zh-TW" dirty="0"/>
              <a:t>View </a:t>
            </a:r>
            <a:r>
              <a:rPr lang="zh-TW" altLang="en-US" dirty="0"/>
              <a:t>的資料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5AEC211-D471-4535-80F1-043FC220D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考慮下列的 </a:t>
            </a:r>
            <a:r>
              <a:rPr lang="en-US" altLang="zh-TW" dirty="0"/>
              <a:t>SQL </a:t>
            </a:r>
            <a:r>
              <a:rPr lang="zh-TW" altLang="en-US" dirty="0"/>
              <a:t>請求，猜測可能性</a:t>
            </a:r>
          </a:p>
          <a:p>
            <a:pPr lvl="1"/>
            <a:r>
              <a:rPr lang="zh-TW" altLang="en-US" dirty="0"/>
              <a:t>拒絕新增，回傳使用者錯誤訊息</a:t>
            </a:r>
          </a:p>
          <a:p>
            <a:pPr lvl="1"/>
            <a:r>
              <a:rPr lang="zh-TW" altLang="en-US" dirty="0"/>
              <a:t>新增資料 </a:t>
            </a:r>
            <a:r>
              <a:rPr lang="en-US" altLang="zh-TW"/>
              <a:t>(‘14’, ‘</a:t>
            </a:r>
            <a:r>
              <a:rPr lang="zh-TW" altLang="en-US" dirty="0"/>
              <a:t>郝人森’</a:t>
            </a:r>
            <a:r>
              <a:rPr lang="en-US" altLang="zh-TW" dirty="0"/>
              <a:t>,  ‘</a:t>
            </a:r>
            <a:r>
              <a:rPr lang="zh-TW" altLang="en-US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財務金融系</a:t>
            </a:r>
            <a:r>
              <a:rPr lang="zh-TW" altLang="en-US" dirty="0"/>
              <a:t>’</a:t>
            </a:r>
            <a:r>
              <a:rPr lang="en-US" altLang="zh-TW" dirty="0"/>
              <a:t>) </a:t>
            </a:r>
            <a:r>
              <a:rPr lang="zh-TW" altLang="en-US" dirty="0"/>
              <a:t>至</a:t>
            </a:r>
            <a:r>
              <a:rPr lang="en-US" altLang="zh-TW" dirty="0"/>
              <a:t>VIEW</a:t>
            </a:r>
            <a:r>
              <a:rPr lang="zh-TW" altLang="en-US" dirty="0"/>
              <a:t>資料表</a:t>
            </a:r>
            <a:endParaRPr lang="en-US" altLang="zh-TW" dirty="0"/>
          </a:p>
          <a:p>
            <a:pPr marL="571500" lvl="1" indent="0">
              <a:buNone/>
            </a:pPr>
            <a:endParaRPr lang="en-US" altLang="zh-TW" dirty="0"/>
          </a:p>
          <a:p>
            <a:pPr marL="571500" lvl="1" indent="0">
              <a:buNone/>
            </a:pPr>
            <a:r>
              <a:rPr lang="en-US" altLang="zh-TW" dirty="0"/>
              <a:t>	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ADBC9A-5CEC-43E0-9CAC-1DD285B240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92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8C7A0E9-F0E5-4AB3-B1E3-724CC592C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20" y="2579180"/>
            <a:ext cx="11506759" cy="117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5538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E82803A-7108-4F01-BD98-F045D8816C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D4020D1-35CE-445B-A898-27F092599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VIEW</a:t>
            </a:r>
            <a:r>
              <a:rPr lang="zh-TW" altLang="en-US" dirty="0"/>
              <a:t> 作業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C0F2678-FB9F-4733-B0E2-1BB93C82A87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8.2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30668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887946-AD7A-4829-8E80-627E2618D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VIEW</a:t>
            </a:r>
            <a:r>
              <a:rPr lang="zh-TW" altLang="en-US" dirty="0"/>
              <a:t> 作業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DB224EB-B20C-4AE9-8421-17A8EFB5BF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建立一個 </a:t>
            </a:r>
            <a:r>
              <a:rPr lang="en-US" altLang="zh-TW" dirty="0"/>
              <a:t>view</a:t>
            </a:r>
            <a:r>
              <a:rPr lang="zh-TW" altLang="en-US" dirty="0"/>
              <a:t>，可以查詢學號「</a:t>
            </a:r>
            <a:r>
              <a:rPr lang="en-US" altLang="zh-TW" dirty="0"/>
              <a:t>40943301</a:t>
            </a:r>
            <a:r>
              <a:rPr lang="zh-TW" altLang="en-US" dirty="0"/>
              <a:t>」</a:t>
            </a:r>
            <a:r>
              <a:rPr lang="en-US" altLang="zh-TW" dirty="0"/>
              <a:t>112</a:t>
            </a:r>
            <a:r>
              <a:rPr lang="zh-TW" altLang="en-US" dirty="0"/>
              <a:t>學年度第</a:t>
            </a:r>
            <a:r>
              <a:rPr lang="en-US" altLang="zh-TW" dirty="0"/>
              <a:t>1</a:t>
            </a:r>
            <a:r>
              <a:rPr lang="zh-TW" altLang="en-US" dirty="0"/>
              <a:t>學期課表。同時授權使用者「</a:t>
            </a:r>
            <a:r>
              <a:rPr lang="en-US" altLang="zh-TW" dirty="0"/>
              <a:t>s + </a:t>
            </a:r>
            <a:r>
              <a:rPr lang="zh-TW" altLang="en-US" dirty="0"/>
              <a:t>你的學號（</a:t>
            </a:r>
            <a:r>
              <a:rPr lang="en-US" altLang="zh-TW" dirty="0"/>
              <a:t>Ex: s40943120</a:t>
            </a:r>
            <a:r>
              <a:rPr lang="zh-TW" altLang="en-US" dirty="0"/>
              <a:t>）」</a:t>
            </a:r>
            <a:r>
              <a:rPr lang="zh-TW" altLang="en-US" b="1" dirty="0">
                <a:solidFill>
                  <a:srgbClr val="FF0000"/>
                </a:solidFill>
              </a:rPr>
              <a:t>僅可以讀取</a:t>
            </a:r>
            <a:r>
              <a:rPr lang="zh-TW" altLang="en-US" dirty="0"/>
              <a:t>這個 </a:t>
            </a:r>
            <a:r>
              <a:rPr lang="en-US" altLang="zh-TW" dirty="0"/>
              <a:t>view </a:t>
            </a:r>
            <a:r>
              <a:rPr lang="zh-TW" altLang="en-US" dirty="0"/>
              <a:t>的權限。</a:t>
            </a:r>
            <a:r>
              <a:rPr lang="zh-TW" altLang="en-US" b="1" dirty="0">
                <a:solidFill>
                  <a:srgbClr val="FF0000"/>
                </a:solidFill>
              </a:rPr>
              <a:t>（</a:t>
            </a:r>
            <a:r>
              <a:rPr lang="en-US" altLang="zh-TW" b="1" dirty="0">
                <a:solidFill>
                  <a:srgbClr val="FF0000"/>
                </a:solidFill>
              </a:rPr>
              <a:t>P.S. </a:t>
            </a:r>
            <a:r>
              <a:rPr lang="zh-TW" altLang="en-US" b="1" dirty="0">
                <a:solidFill>
                  <a:srgbClr val="FF0000"/>
                </a:solidFill>
              </a:rPr>
              <a:t>建議使用</a:t>
            </a:r>
            <a:r>
              <a:rPr lang="en-US" altLang="zh-TW" b="1" dirty="0">
                <a:solidFill>
                  <a:srgbClr val="FF0000"/>
                </a:solidFill>
              </a:rPr>
              <a:t>JOIN</a:t>
            </a:r>
            <a:r>
              <a:rPr lang="zh-TW" altLang="en-US" b="1" dirty="0">
                <a:solidFill>
                  <a:srgbClr val="FF0000"/>
                </a:solidFill>
              </a:rPr>
              <a:t>，不然會寫超多行）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68CA97-97FE-44B8-B213-E99B9D6857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94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6D70537-5154-42D5-B782-5FEFC15BB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50" y="2800849"/>
            <a:ext cx="9785838" cy="3376114"/>
          </a:xfrm>
          <a:prstGeom prst="roundRect">
            <a:avLst>
              <a:gd name="adj" fmla="val 327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D6D74DC-8491-4416-92A6-979A18431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2503244"/>
            <a:ext cx="3291577" cy="1851512"/>
          </a:xfrm>
          <a:prstGeom prst="roundRect">
            <a:avLst>
              <a:gd name="adj" fmla="val 327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3718701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45796B9-273B-477C-850A-6EA60F6D1C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76C77D8-465A-45AC-A2E8-08CDBE7AB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9625" y="2766217"/>
            <a:ext cx="6242498" cy="1325563"/>
          </a:xfrm>
        </p:spPr>
        <p:txBody>
          <a:bodyPr/>
          <a:lstStyle/>
          <a:p>
            <a:r>
              <a:rPr lang="zh-TW" altLang="en-US" dirty="0"/>
              <a:t>附件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920DA8-0270-4B21-B60C-F1880F9D265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472392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1EFD9-4A35-4BEF-B73A-846748C26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資料表資料 </a:t>
            </a:r>
            <a:r>
              <a:rPr lang="en-US" altLang="zh-TW" dirty="0"/>
              <a:t>- department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E0C6FA-2CA8-4C09-8A99-EC3E5D4F7F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96</a:t>
            </a:fld>
            <a:endParaRPr lang="en-US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1DD62528-A0F8-F18B-D4B9-6FAC92629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21333"/>
              </p:ext>
            </p:extLst>
          </p:nvPr>
        </p:nvGraphicFramePr>
        <p:xfrm>
          <a:off x="2894205" y="1844040"/>
          <a:ext cx="6416727" cy="31699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8909">
                  <a:extLst>
                    <a:ext uri="{9D8B030D-6E8A-4147-A177-3AD203B41FA5}">
                      <a16:colId xmlns:a16="http://schemas.microsoft.com/office/drawing/2014/main" val="440232667"/>
                    </a:ext>
                  </a:extLst>
                </a:gridCol>
                <a:gridCol w="1940312">
                  <a:extLst>
                    <a:ext uri="{9D8B030D-6E8A-4147-A177-3AD203B41FA5}">
                      <a16:colId xmlns:a16="http://schemas.microsoft.com/office/drawing/2014/main" val="1981167499"/>
                    </a:ext>
                  </a:extLst>
                </a:gridCol>
                <a:gridCol w="2337506">
                  <a:extLst>
                    <a:ext uri="{9D8B030D-6E8A-4147-A177-3AD203B41FA5}">
                      <a16:colId xmlns:a16="http://schemas.microsoft.com/office/drawing/2014/main" val="8166732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dept_id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dept_name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building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698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資訊工程系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綜三館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4F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4489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資訊管理系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文理暨管理大樓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9F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0020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財務金融系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文理暨管理大樓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6F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9867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動力機械系</a:t>
                      </a:r>
                      <a:endParaRPr lang="en-US" altLang="zh-TW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綜三館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5F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7271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5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應用外語系</a:t>
                      </a:r>
                      <a:endParaRPr lang="en-US" altLang="zh-TW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紅館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371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6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電子工程系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第三教學大樓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3F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0873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7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生物科技系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紅館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2F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2317178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6F210BAC-EF54-E399-DE42-8B5B47324693}"/>
              </a:ext>
            </a:extLst>
          </p:cNvPr>
          <p:cNvSpPr txBox="1"/>
          <p:nvPr/>
        </p:nvSpPr>
        <p:spPr>
          <a:xfrm>
            <a:off x="851338" y="6385023"/>
            <a:ext cx="87922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ea typeface="微軟正黑體" panose="020B0604030504040204" pitchFamily="34" charset="-120"/>
              </a:rPr>
              <a:t>虎科系辦地圖 </a:t>
            </a:r>
            <a:r>
              <a:rPr lang="en-US" altLang="zh-TW" dirty="0">
                <a:ea typeface="微軟正黑體" panose="020B0604030504040204" pitchFamily="34" charset="-120"/>
                <a:hlinkClick r:id="rId2"/>
              </a:rPr>
              <a:t>https://ba.nfu.edu.tw/index.php?option=module&amp;lang=cht&amp;task=pageinfo&amp;id=2768&amp;index=4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0494866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1EFD9-4A35-4BEF-B73A-846748C26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資料表資料 </a:t>
            </a:r>
            <a:r>
              <a:rPr lang="en-US" altLang="zh-TW" dirty="0"/>
              <a:t>- department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E0C6FA-2CA8-4C09-8A99-EC3E5D4F7F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97</a:t>
            </a:fld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4912019-588E-BA01-CC24-D533A18CEB25}"/>
              </a:ext>
            </a:extLst>
          </p:cNvPr>
          <p:cNvSpPr txBox="1"/>
          <p:nvPr/>
        </p:nvSpPr>
        <p:spPr>
          <a:xfrm>
            <a:off x="186842" y="2262157"/>
            <a:ext cx="11831454" cy="2333685"/>
          </a:xfrm>
          <a:prstGeom prst="roundRect">
            <a:avLst>
              <a:gd name="adj" fmla="val 680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department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dept_name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9CDCFE"/>
                </a:solidFill>
                <a:latin typeface="Consolas" panose="020B0609020204030204" pitchFamily="49" charset="0"/>
              </a:rPr>
              <a:t>building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資訊工程系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綜三館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4F'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department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dept_name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9CDCFE"/>
                </a:solidFill>
                <a:latin typeface="Consolas" panose="020B0609020204030204" pitchFamily="49" charset="0"/>
              </a:rPr>
              <a:t>building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資訊管理系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文理暨管理大樓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9F'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department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dept_name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9CDCFE"/>
                </a:solidFill>
                <a:latin typeface="Consolas" panose="020B0609020204030204" pitchFamily="49" charset="0"/>
              </a:rPr>
              <a:t>building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財務金融系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文理暨管理大樓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6F'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department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dept_name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9CDCFE"/>
                </a:solidFill>
                <a:latin typeface="Consolas" panose="020B0609020204030204" pitchFamily="49" charset="0"/>
              </a:rPr>
              <a:t>building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動力機械系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綜三館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5F'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department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dept_name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9CDCFE"/>
                </a:solidFill>
                <a:latin typeface="Consolas" panose="020B0609020204030204" pitchFamily="49" charset="0"/>
              </a:rPr>
              <a:t>building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應用外語系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紅館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3F'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department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dept_name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9CDCFE"/>
                </a:solidFill>
                <a:latin typeface="Consolas" panose="020B0609020204030204" pitchFamily="49" charset="0"/>
              </a:rPr>
              <a:t>building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電子工程系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第三教學大樓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3F'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department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dept_name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9CDCFE"/>
                </a:solidFill>
                <a:latin typeface="Consolas" panose="020B0609020204030204" pitchFamily="49" charset="0"/>
              </a:rPr>
              <a:t>building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生物科技系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紅館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2F'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9419027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1EFD9-4A35-4BEF-B73A-846748C26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資料表資料 </a:t>
            </a:r>
            <a:r>
              <a:rPr lang="en-US" altLang="zh-TW" dirty="0"/>
              <a:t>- student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E0C6FA-2CA8-4C09-8A99-EC3E5D4F7F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98</a:t>
            </a:fld>
            <a:endParaRPr 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24FF8B5-C4FA-4EF8-8CA5-20239BEE62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753360"/>
              </p:ext>
            </p:extLst>
          </p:nvPr>
        </p:nvGraphicFramePr>
        <p:xfrm>
          <a:off x="838199" y="900345"/>
          <a:ext cx="10502463" cy="5547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500821">
                  <a:extLst>
                    <a:ext uri="{9D8B030D-6E8A-4147-A177-3AD203B41FA5}">
                      <a16:colId xmlns:a16="http://schemas.microsoft.com/office/drawing/2014/main" val="2980963887"/>
                    </a:ext>
                  </a:extLst>
                </a:gridCol>
                <a:gridCol w="3500821">
                  <a:extLst>
                    <a:ext uri="{9D8B030D-6E8A-4147-A177-3AD203B41FA5}">
                      <a16:colId xmlns:a16="http://schemas.microsoft.com/office/drawing/2014/main" val="3591060941"/>
                    </a:ext>
                  </a:extLst>
                </a:gridCol>
                <a:gridCol w="3500821">
                  <a:extLst>
                    <a:ext uri="{9D8B030D-6E8A-4147-A177-3AD203B41FA5}">
                      <a16:colId xmlns:a16="http://schemas.microsoft.com/office/drawing/2014/main" val="19811674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std_id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name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dept_id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698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Arial"/>
                        </a:rPr>
                        <a:t>40943301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Arial"/>
                        </a:rPr>
                        <a:t>王大明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4489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Arial"/>
                        </a:rPr>
                        <a:t>40943302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Arial"/>
                        </a:rPr>
                        <a:t>林忠仁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2432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Arial"/>
                        </a:rPr>
                        <a:t>40941101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Arial"/>
                        </a:rPr>
                        <a:t>蔡宗葛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2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9791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Arial"/>
                        </a:rPr>
                        <a:t>40945101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Arial"/>
                        </a:rPr>
                        <a:t>林博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0020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Arial"/>
                        </a:rPr>
                        <a:t>40924101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Arial"/>
                        </a:rPr>
                        <a:t>宋芬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6894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Arial"/>
                        </a:rPr>
                        <a:t>40924102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呂心淩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0935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Arial"/>
                        </a:rPr>
                        <a:t>40943303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王于震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5484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Arial"/>
                        </a:rPr>
                        <a:t>40942303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魏苡諠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9867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Arial"/>
                        </a:rPr>
                        <a:t>40924103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麥黨烙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2035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Arial"/>
                        </a:rPr>
                        <a:t>40943304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麥倘陸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7949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Arial"/>
                        </a:rPr>
                        <a:t>40940301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白小花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6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2947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Arial"/>
                        </a:rPr>
                        <a:t>40940302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施子潔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6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988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Arial"/>
                        </a:rPr>
                        <a:t>40947301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程丁允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7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9464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727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4522</TotalTime>
  <Words>9299</Words>
  <Application>Microsoft Office PowerPoint</Application>
  <PresentationFormat>寬螢幕</PresentationFormat>
  <Paragraphs>2124</Paragraphs>
  <Slides>120</Slides>
  <Notes>2</Notes>
  <HiddenSlides>28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120</vt:i4>
      </vt:variant>
    </vt:vector>
  </HeadingPairs>
  <TitlesOfParts>
    <vt:vector size="131" baseType="lpstr">
      <vt:lpstr>微軟正黑體</vt:lpstr>
      <vt:lpstr>微軟正黑體</vt:lpstr>
      <vt:lpstr>Arial</vt:lpstr>
      <vt:lpstr>Calibri</vt:lpstr>
      <vt:lpstr>Cambria</vt:lpstr>
      <vt:lpstr>Cambria Math</vt:lpstr>
      <vt:lpstr>Consolas</vt:lpstr>
      <vt:lpstr>Source Sans Pro</vt:lpstr>
      <vt:lpstr>Times New Roman</vt:lpstr>
      <vt:lpstr>Wingdings</vt:lpstr>
      <vt:lpstr>Office 主题​​</vt:lpstr>
      <vt:lpstr>資料庫深碗學習</vt:lpstr>
      <vt:lpstr>MariaDB 簡介</vt:lpstr>
      <vt:lpstr>開始安裝</vt:lpstr>
      <vt:lpstr>開始安裝</vt:lpstr>
      <vt:lpstr>開始安裝</vt:lpstr>
      <vt:lpstr>開始安裝</vt:lpstr>
      <vt:lpstr>開始安裝</vt:lpstr>
      <vt:lpstr>開始安裝</vt:lpstr>
      <vt:lpstr>透過Windows終端機使用MariaDB</vt:lpstr>
      <vt:lpstr>Windows設定</vt:lpstr>
      <vt:lpstr>設定MaraiaDB環境變數</vt:lpstr>
      <vt:lpstr>設定MaraiaDB環境變數</vt:lpstr>
      <vt:lpstr>開啟MariaDB</vt:lpstr>
      <vt:lpstr>MariaDB 基本操作</vt:lpstr>
      <vt:lpstr>MariaDB 基本操作</vt:lpstr>
      <vt:lpstr>MariaDB 基本操作</vt:lpstr>
      <vt:lpstr>MariaDB 基本操作</vt:lpstr>
      <vt:lpstr>MariaDB 基本操作</vt:lpstr>
      <vt:lpstr>建立使用者</vt:lpstr>
      <vt:lpstr>MariaDB查詢與建立使用者</vt:lpstr>
      <vt:lpstr>MariaDB查詢與建立使用者</vt:lpstr>
      <vt:lpstr>資料型態</vt:lpstr>
      <vt:lpstr>MariaDB 常用屬性的資料型態</vt:lpstr>
      <vt:lpstr>MariaDB 常用屬性的資料型態</vt:lpstr>
      <vt:lpstr>MariaDB 常用屬性的資料型態</vt:lpstr>
      <vt:lpstr>建立資料庫 參考ＭariaDB基本操作建立第一個資料庫</vt:lpstr>
      <vt:lpstr>關聯式資料庫範例</vt:lpstr>
      <vt:lpstr>MariaDB 資料庫的匯入匯出</vt:lpstr>
      <vt:lpstr>建立資料表</vt:lpstr>
      <vt:lpstr>資料表範例</vt:lpstr>
      <vt:lpstr>完整性限制</vt:lpstr>
      <vt:lpstr>資料表範例 – 完整性限制</vt:lpstr>
      <vt:lpstr>資料表範例 – 完整性限制</vt:lpstr>
      <vt:lpstr>資料表範例 – 完整性限制</vt:lpstr>
      <vt:lpstr>資料表範例 – 完整性限制</vt:lpstr>
      <vt:lpstr>資料表範例 – 完整性限制</vt:lpstr>
      <vt:lpstr>資料表範例 – 完整性限制</vt:lpstr>
      <vt:lpstr>資料表範例 – 完整性限制</vt:lpstr>
      <vt:lpstr>SQL 架構</vt:lpstr>
      <vt:lpstr>資料表範例 – 欄位規範</vt:lpstr>
      <vt:lpstr>建立資料表 - department</vt:lpstr>
      <vt:lpstr>建立資料表 - student</vt:lpstr>
      <vt:lpstr>資料表範例 – 欄位規範</vt:lpstr>
      <vt:lpstr>建立資料表 - course</vt:lpstr>
      <vt:lpstr>建立資料表 - instructor</vt:lpstr>
      <vt:lpstr>資料表範例 – 欄位規範</vt:lpstr>
      <vt:lpstr>建立資料表 - advisor</vt:lpstr>
      <vt:lpstr>建立資料表 - classroom</vt:lpstr>
      <vt:lpstr>資料表範例 – 欄位規範</vt:lpstr>
      <vt:lpstr>建立資料表 - time_slot</vt:lpstr>
      <vt:lpstr>資料表範例 – 欄位規範</vt:lpstr>
      <vt:lpstr>建立資料表 - section</vt:lpstr>
      <vt:lpstr>資料表範例 – 欄位規範</vt:lpstr>
      <vt:lpstr>建立資料表 - takes</vt:lpstr>
      <vt:lpstr>資料表範例 – 欄位規範</vt:lpstr>
      <vt:lpstr>建立資料表 - teaches</vt:lpstr>
      <vt:lpstr>查詢資料表的詳細描述</vt:lpstr>
      <vt:lpstr>資料表的操作 對資料表內的資料進行插入/查詢/更新/刪除</vt:lpstr>
      <vt:lpstr>在已有的資料表中進行超基本動作</vt:lpstr>
      <vt:lpstr>在已有的資料表中進行基本查詢動作</vt:lpstr>
      <vt:lpstr>在已有的資料表中進行基本查詢動作</vt:lpstr>
      <vt:lpstr>在已有的資料表中進行基本查詢動作</vt:lpstr>
      <vt:lpstr>在已有的資料表中進行基本查詢動作</vt:lpstr>
      <vt:lpstr>在已有的資料表中進行基本查詢動作</vt:lpstr>
      <vt:lpstr>在已有的資料表中進行基本查詢動作</vt:lpstr>
      <vt:lpstr>在已有的資料表中進行基本查詢動作</vt:lpstr>
      <vt:lpstr>在已有的資料表中進行基本查詢動作</vt:lpstr>
      <vt:lpstr>請新增自己的選課資料</vt:lpstr>
      <vt:lpstr>在已有的資料表中進行基本查詢動作</vt:lpstr>
      <vt:lpstr>在已有的資料表中進行基本查詢動作</vt:lpstr>
      <vt:lpstr>GROUP BY 練習</vt:lpstr>
      <vt:lpstr>GROUP BY 練習</vt:lpstr>
      <vt:lpstr>GROUP BY 練習</vt:lpstr>
      <vt:lpstr>GROUP BY 練習</vt:lpstr>
      <vt:lpstr>在已有的資料表中進行基本查詢動作</vt:lpstr>
      <vt:lpstr>HAVING 練習</vt:lpstr>
      <vt:lpstr>HAVING 練習</vt:lpstr>
      <vt:lpstr>HAVING 練習</vt:lpstr>
      <vt:lpstr>HAVING 練習</vt:lpstr>
      <vt:lpstr>在已有的資料表中進行進階查詢動作</vt:lpstr>
      <vt:lpstr>在已有的資料表中進行進階查詢動作</vt:lpstr>
      <vt:lpstr>在已有的資料表中進行進階查詢動作</vt:lpstr>
      <vt:lpstr>在已有的資料表中進行進階查詢動作</vt:lpstr>
      <vt:lpstr>在已有的資料表中進行進階查詢動作</vt:lpstr>
      <vt:lpstr>在已有的資料表中進行進階查詢動作</vt:lpstr>
      <vt:lpstr>在已有的資料表中進行進階查詢動作</vt:lpstr>
      <vt:lpstr>在已有的資料表中進行進階查詢動作</vt:lpstr>
      <vt:lpstr>在已有的資料表中進行進階查詢動作</vt:lpstr>
      <vt:lpstr>在已有的資料表中進行進階查詢動作</vt:lpstr>
      <vt:lpstr>在已有的資料表中進行進階查詢動作</vt:lpstr>
      <vt:lpstr>Views</vt:lpstr>
      <vt:lpstr>View 定義</vt:lpstr>
      <vt:lpstr>新增或修改 View 的資料?</vt:lpstr>
      <vt:lpstr>VIEW 作業</vt:lpstr>
      <vt:lpstr>VIEW 作業</vt:lpstr>
      <vt:lpstr>附件</vt:lpstr>
      <vt:lpstr>資料表資料 - department</vt:lpstr>
      <vt:lpstr>資料表資料 - department</vt:lpstr>
      <vt:lpstr>資料表資料 - student</vt:lpstr>
      <vt:lpstr>資料表資料 - student</vt:lpstr>
      <vt:lpstr>資料表資料 - course</vt:lpstr>
      <vt:lpstr>資料表資料 - course</vt:lpstr>
      <vt:lpstr>資料表資料 - instructor</vt:lpstr>
      <vt:lpstr>資料表資料 - instructor</vt:lpstr>
      <vt:lpstr>資料表資料 - advisor</vt:lpstr>
      <vt:lpstr>資料表資料 - advisor</vt:lpstr>
      <vt:lpstr>資料表資料 - classroom</vt:lpstr>
      <vt:lpstr>資料表資料 - classroom</vt:lpstr>
      <vt:lpstr>資料表資料 - time_slot</vt:lpstr>
      <vt:lpstr>資料表資料 - time_slot</vt:lpstr>
      <vt:lpstr>資料表資料 - time_slot</vt:lpstr>
      <vt:lpstr>資料表資料 - section</vt:lpstr>
      <vt:lpstr>資料表資料 - section</vt:lpstr>
      <vt:lpstr>資料表資料 - section</vt:lpstr>
      <vt:lpstr>資料表資料 - takes</vt:lpstr>
      <vt:lpstr>資料表資料 - takes</vt:lpstr>
      <vt:lpstr>資料表資料 - takes</vt:lpstr>
      <vt:lpstr>資料表資料 - teaches</vt:lpstr>
      <vt:lpstr>資料表資料 - teaches</vt:lpstr>
      <vt:lpstr>資料表資料 - teaches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maselab318</dc:creator>
  <cp:lastModifiedBy>宋佳瑋</cp:lastModifiedBy>
  <cp:revision>34</cp:revision>
  <dcterms:modified xsi:type="dcterms:W3CDTF">2024-04-23T09:19:14Z</dcterms:modified>
</cp:coreProperties>
</file>